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9" r:id="rId6"/>
    <p:sldId id="267" r:id="rId7"/>
    <p:sldId id="260" r:id="rId8"/>
    <p:sldId id="257" r:id="rId9"/>
    <p:sldId id="268" r:id="rId10"/>
    <p:sldId id="291" r:id="rId11"/>
    <p:sldId id="273" r:id="rId12"/>
    <p:sldId id="262" r:id="rId13"/>
    <p:sldId id="269" r:id="rId14"/>
    <p:sldId id="270" r:id="rId15"/>
    <p:sldId id="271" r:id="rId16"/>
    <p:sldId id="258" r:id="rId17"/>
    <p:sldId id="263" r:id="rId18"/>
    <p:sldId id="264" r:id="rId19"/>
    <p:sldId id="285" r:id="rId20"/>
    <p:sldId id="286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9" r:id="rId31"/>
    <p:sldId id="292" r:id="rId32"/>
    <p:sldId id="283" r:id="rId33"/>
    <p:sldId id="290" r:id="rId34"/>
    <p:sldId id="265" r:id="rId35"/>
    <p:sldId id="266" r:id="rId36"/>
    <p:sldId id="272" r:id="rId3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C14413-170C-4429-A6F6-10F7CF879044}" v="176" dt="2025-12-13T00:15:09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o Rademaker" userId="72febfad-aa26-4c74-b6fb-a5f081510772" providerId="ADAL" clId="{D2CF67AE-DEF5-45D6-B0A7-A6D2BF8D8AA1}"/>
    <pc:docChg chg="undo custSel addSld delSld modSld">
      <pc:chgData name="Silvio Rademaker" userId="72febfad-aa26-4c74-b6fb-a5f081510772" providerId="ADAL" clId="{D2CF67AE-DEF5-45D6-B0A7-A6D2BF8D8AA1}" dt="2025-12-12T09:41:44.497" v="1021" actId="20577"/>
      <pc:docMkLst>
        <pc:docMk/>
      </pc:docMkLst>
      <pc:sldChg chg="addSp delSp modSp mod setBg">
        <pc:chgData name="Silvio Rademaker" userId="72febfad-aa26-4c74-b6fb-a5f081510772" providerId="ADAL" clId="{D2CF67AE-DEF5-45D6-B0A7-A6D2BF8D8AA1}" dt="2025-12-12T08:40:33.126" v="104" actId="1038"/>
        <pc:sldMkLst>
          <pc:docMk/>
          <pc:sldMk cId="3114881586" sldId="256"/>
        </pc:sldMkLst>
        <pc:spChg chg="mod">
          <ac:chgData name="Silvio Rademaker" userId="72febfad-aa26-4c74-b6fb-a5f081510772" providerId="ADAL" clId="{D2CF67AE-DEF5-45D6-B0A7-A6D2BF8D8AA1}" dt="2025-12-12T08:40:17.884" v="50" actId="1035"/>
          <ac:spMkLst>
            <pc:docMk/>
            <pc:sldMk cId="3114881586" sldId="256"/>
            <ac:spMk id="2" creationId="{D8846B1C-D1B0-D276-3C5C-FC45C565CEC6}"/>
          </ac:spMkLst>
        </pc:spChg>
        <pc:spChg chg="mod">
          <ac:chgData name="Silvio Rademaker" userId="72febfad-aa26-4c74-b6fb-a5f081510772" providerId="ADAL" clId="{D2CF67AE-DEF5-45D6-B0A7-A6D2BF8D8AA1}" dt="2025-12-12T08:40:17.884" v="50" actId="1035"/>
          <ac:spMkLst>
            <pc:docMk/>
            <pc:sldMk cId="3114881586" sldId="256"/>
            <ac:spMk id="3" creationId="{C8B3A264-06E7-FD76-C2AB-EA3B97239AE1}"/>
          </ac:spMkLst>
        </pc:spChg>
        <pc:spChg chg="add mod">
          <ac:chgData name="Silvio Rademaker" userId="72febfad-aa26-4c74-b6fb-a5f081510772" providerId="ADAL" clId="{D2CF67AE-DEF5-45D6-B0A7-A6D2BF8D8AA1}" dt="2025-12-12T08:40:33.126" v="104" actId="1038"/>
          <ac:spMkLst>
            <pc:docMk/>
            <pc:sldMk cId="3114881586" sldId="256"/>
            <ac:spMk id="4" creationId="{C2A47F1A-7AD1-9EC9-BC21-A6D3E18BCABB}"/>
          </ac:spMkLst>
        </pc:spChg>
        <pc:spChg chg="add del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31" creationId="{0671A8AE-40A1-4631-A6B8-581AFF065482}"/>
          </ac:spMkLst>
        </pc:spChg>
        <pc:spChg chg="add del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33" creationId="{AB58EF07-17C2-48CF-ABB0-EEF1F17CB8F0}"/>
          </ac:spMkLst>
        </pc:spChg>
        <pc:spChg chg="add del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35" creationId="{AF2F604E-43BE-4DC3-B983-E071523364F8}"/>
          </ac:spMkLst>
        </pc:spChg>
        <pc:spChg chg="add del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37" creationId="{08C9B587-E65E-4B52-B37C-ABEBB6E87928}"/>
          </ac:spMkLst>
        </pc:spChg>
        <pc:spChg chg="add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42" creationId="{0671A8AE-40A1-4631-A6B8-581AFF065482}"/>
          </ac:spMkLst>
        </pc:spChg>
        <pc:spChg chg="add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44" creationId="{AB58EF07-17C2-48CF-ABB0-EEF1F17CB8F0}"/>
          </ac:spMkLst>
        </pc:spChg>
        <pc:spChg chg="add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46" creationId="{AF2F604E-43BE-4DC3-B983-E071523364F8}"/>
          </ac:spMkLst>
        </pc:spChg>
        <pc:spChg chg="add">
          <ac:chgData name="Silvio Rademaker" userId="72febfad-aa26-4c74-b6fb-a5f081510772" providerId="ADAL" clId="{D2CF67AE-DEF5-45D6-B0A7-A6D2BF8D8AA1}" dt="2025-12-12T08:38:49.049" v="23" actId="26606"/>
          <ac:spMkLst>
            <pc:docMk/>
            <pc:sldMk cId="3114881586" sldId="256"/>
            <ac:spMk id="1048" creationId="{08C9B587-E65E-4B52-B37C-ABEBB6E87928}"/>
          </ac:spMkLst>
        </pc:spChg>
        <pc:picChg chg="add del mod ord">
          <ac:chgData name="Silvio Rademaker" userId="72febfad-aa26-4c74-b6fb-a5f081510772" providerId="ADAL" clId="{D2CF67AE-DEF5-45D6-B0A7-A6D2BF8D8AA1}" dt="2025-12-12T08:38:42.381" v="21" actId="478"/>
          <ac:picMkLst>
            <pc:docMk/>
            <pc:sldMk cId="3114881586" sldId="256"/>
            <ac:picMk id="1026" creationId="{B9060436-D854-1662-AB13-FF8CC3839AB0}"/>
          </ac:picMkLst>
        </pc:picChg>
        <pc:picChg chg="add mod ord">
          <ac:chgData name="Silvio Rademaker" userId="72febfad-aa26-4c74-b6fb-a5f081510772" providerId="ADAL" clId="{D2CF67AE-DEF5-45D6-B0A7-A6D2BF8D8AA1}" dt="2025-12-12T08:38:49.049" v="23" actId="26606"/>
          <ac:picMkLst>
            <pc:docMk/>
            <pc:sldMk cId="3114881586" sldId="256"/>
            <ac:picMk id="1028" creationId="{1C2862B3-1BF5-29E0-E994-5CECBE1DF09F}"/>
          </ac:picMkLst>
        </pc:picChg>
      </pc:sldChg>
      <pc:sldChg chg="addSp modSp mod modAnim">
        <pc:chgData name="Silvio Rademaker" userId="72febfad-aa26-4c74-b6fb-a5f081510772" providerId="ADAL" clId="{D2CF67AE-DEF5-45D6-B0A7-A6D2BF8D8AA1}" dt="2025-12-12T09:23:08.540" v="801"/>
        <pc:sldMkLst>
          <pc:docMk/>
          <pc:sldMk cId="4158588232" sldId="257"/>
        </pc:sldMkLst>
        <pc:spChg chg="add mod">
          <ac:chgData name="Silvio Rademaker" userId="72febfad-aa26-4c74-b6fb-a5f081510772" providerId="ADAL" clId="{D2CF67AE-DEF5-45D6-B0A7-A6D2BF8D8AA1}" dt="2025-12-12T09:22:55.046" v="800" actId="13926"/>
          <ac:spMkLst>
            <pc:docMk/>
            <pc:sldMk cId="4158588232" sldId="257"/>
            <ac:spMk id="3" creationId="{8A4D6BC3-F310-81C0-27CE-50E911A63F4E}"/>
          </ac:spMkLst>
        </pc:spChg>
      </pc:sldChg>
      <pc:sldChg chg="modSp mod modAnim">
        <pc:chgData name="Silvio Rademaker" userId="72febfad-aa26-4c74-b6fb-a5f081510772" providerId="ADAL" clId="{D2CF67AE-DEF5-45D6-B0A7-A6D2BF8D8AA1}" dt="2025-12-12T09:41:44.497" v="1021" actId="20577"/>
        <pc:sldMkLst>
          <pc:docMk/>
          <pc:sldMk cId="3028538913" sldId="259"/>
        </pc:sldMkLst>
        <pc:spChg chg="mod">
          <ac:chgData name="Silvio Rademaker" userId="72febfad-aa26-4c74-b6fb-a5f081510772" providerId="ADAL" clId="{D2CF67AE-DEF5-45D6-B0A7-A6D2BF8D8AA1}" dt="2025-12-12T09:41:44.497" v="1021" actId="20577"/>
          <ac:spMkLst>
            <pc:docMk/>
            <pc:sldMk cId="3028538913" sldId="259"/>
            <ac:spMk id="3" creationId="{84BA4E63-6B4E-2F59-2DB2-30AB0F6491A4}"/>
          </ac:spMkLst>
        </pc:spChg>
      </pc:sldChg>
      <pc:sldChg chg="modSp mod">
        <pc:chgData name="Silvio Rademaker" userId="72febfad-aa26-4c74-b6fb-a5f081510772" providerId="ADAL" clId="{D2CF67AE-DEF5-45D6-B0A7-A6D2BF8D8AA1}" dt="2025-12-12T09:20:46.637" v="769" actId="20577"/>
        <pc:sldMkLst>
          <pc:docMk/>
          <pc:sldMk cId="198923063" sldId="260"/>
        </pc:sldMkLst>
        <pc:spChg chg="mod">
          <ac:chgData name="Silvio Rademaker" userId="72febfad-aa26-4c74-b6fb-a5f081510772" providerId="ADAL" clId="{D2CF67AE-DEF5-45D6-B0A7-A6D2BF8D8AA1}" dt="2025-12-12T09:20:46.637" v="769" actId="20577"/>
          <ac:spMkLst>
            <pc:docMk/>
            <pc:sldMk cId="198923063" sldId="260"/>
            <ac:spMk id="16" creationId="{6D037558-8BE7-07AD-A371-AD6103B1E568}"/>
          </ac:spMkLst>
        </pc:spChg>
      </pc:sldChg>
      <pc:sldChg chg="del">
        <pc:chgData name="Silvio Rademaker" userId="72febfad-aa26-4c74-b6fb-a5f081510772" providerId="ADAL" clId="{D2CF67AE-DEF5-45D6-B0A7-A6D2BF8D8AA1}" dt="2025-12-12T09:41:18.793" v="999" actId="47"/>
        <pc:sldMkLst>
          <pc:docMk/>
          <pc:sldMk cId="1451956713" sldId="261"/>
        </pc:sldMkLst>
      </pc:sldChg>
      <pc:sldChg chg="modSp mod">
        <pc:chgData name="Silvio Rademaker" userId="72febfad-aa26-4c74-b6fb-a5f081510772" providerId="ADAL" clId="{D2CF67AE-DEF5-45D6-B0A7-A6D2BF8D8AA1}" dt="2025-12-12T09:37:05.094" v="929" actId="20577"/>
        <pc:sldMkLst>
          <pc:docMk/>
          <pc:sldMk cId="1802060646" sldId="262"/>
        </pc:sldMkLst>
        <pc:spChg chg="mod">
          <ac:chgData name="Silvio Rademaker" userId="72febfad-aa26-4c74-b6fb-a5f081510772" providerId="ADAL" clId="{D2CF67AE-DEF5-45D6-B0A7-A6D2BF8D8AA1}" dt="2025-12-12T09:37:05.094" v="929" actId="20577"/>
          <ac:spMkLst>
            <pc:docMk/>
            <pc:sldMk cId="1802060646" sldId="262"/>
            <ac:spMk id="2" creationId="{4DF7A858-0461-26C9-E4C0-655504E305C5}"/>
          </ac:spMkLst>
        </pc:spChg>
        <pc:spChg chg="mod">
          <ac:chgData name="Silvio Rademaker" userId="72febfad-aa26-4c74-b6fb-a5f081510772" providerId="ADAL" clId="{D2CF67AE-DEF5-45D6-B0A7-A6D2BF8D8AA1}" dt="2025-12-12T09:31:37.103" v="893" actId="27636"/>
          <ac:spMkLst>
            <pc:docMk/>
            <pc:sldMk cId="1802060646" sldId="262"/>
            <ac:spMk id="3" creationId="{1364C7B2-C83A-E82F-9FED-872EDCB534D1}"/>
          </ac:spMkLst>
        </pc:spChg>
      </pc:sldChg>
      <pc:sldChg chg="modSp mod">
        <pc:chgData name="Silvio Rademaker" userId="72febfad-aa26-4c74-b6fb-a5f081510772" providerId="ADAL" clId="{D2CF67AE-DEF5-45D6-B0A7-A6D2BF8D8AA1}" dt="2025-12-12T09:39:37.863" v="983" actId="27636"/>
        <pc:sldMkLst>
          <pc:docMk/>
          <pc:sldMk cId="1133326632" sldId="263"/>
        </pc:sldMkLst>
        <pc:spChg chg="mod">
          <ac:chgData name="Silvio Rademaker" userId="72febfad-aa26-4c74-b6fb-a5f081510772" providerId="ADAL" clId="{D2CF67AE-DEF5-45D6-B0A7-A6D2BF8D8AA1}" dt="2025-12-12T09:37:56.691" v="942" actId="14100"/>
          <ac:spMkLst>
            <pc:docMk/>
            <pc:sldMk cId="1133326632" sldId="263"/>
            <ac:spMk id="2" creationId="{E696F165-D4AC-621D-47DB-4479098A3FE0}"/>
          </ac:spMkLst>
        </pc:spChg>
        <pc:spChg chg="mod">
          <ac:chgData name="Silvio Rademaker" userId="72febfad-aa26-4c74-b6fb-a5f081510772" providerId="ADAL" clId="{D2CF67AE-DEF5-45D6-B0A7-A6D2BF8D8AA1}" dt="2025-12-12T09:39:37.863" v="983" actId="27636"/>
          <ac:spMkLst>
            <pc:docMk/>
            <pc:sldMk cId="1133326632" sldId="263"/>
            <ac:spMk id="3" creationId="{4D0253E0-9C61-07D3-602C-8348A40F0AD4}"/>
          </ac:spMkLst>
        </pc:spChg>
      </pc:sldChg>
      <pc:sldChg chg="addSp modSp mod">
        <pc:chgData name="Silvio Rademaker" userId="72febfad-aa26-4c74-b6fb-a5f081510772" providerId="ADAL" clId="{D2CF67AE-DEF5-45D6-B0A7-A6D2BF8D8AA1}" dt="2025-12-12T09:40:07.318" v="987" actId="255"/>
        <pc:sldMkLst>
          <pc:docMk/>
          <pc:sldMk cId="1670201160" sldId="264"/>
        </pc:sldMkLst>
        <pc:spChg chg="mod">
          <ac:chgData name="Silvio Rademaker" userId="72febfad-aa26-4c74-b6fb-a5f081510772" providerId="ADAL" clId="{D2CF67AE-DEF5-45D6-B0A7-A6D2BF8D8AA1}" dt="2025-12-12T09:38:48.468" v="969" actId="14100"/>
          <ac:spMkLst>
            <pc:docMk/>
            <pc:sldMk cId="1670201160" sldId="264"/>
            <ac:spMk id="2" creationId="{DE7CE4D4-FBD3-327F-C985-18E89AF193B2}"/>
          </ac:spMkLst>
        </pc:spChg>
        <pc:spChg chg="add mod">
          <ac:chgData name="Silvio Rademaker" userId="72febfad-aa26-4c74-b6fb-a5f081510772" providerId="ADAL" clId="{D2CF67AE-DEF5-45D6-B0A7-A6D2BF8D8AA1}" dt="2025-12-12T09:40:07.318" v="987" actId="255"/>
          <ac:spMkLst>
            <pc:docMk/>
            <pc:sldMk cId="1670201160" sldId="264"/>
            <ac:spMk id="6" creationId="{24B7AE9A-AEE8-6B17-F46A-34978924AD93}"/>
          </ac:spMkLst>
        </pc:spChg>
      </pc:sldChg>
      <pc:sldChg chg="modSp mod">
        <pc:chgData name="Silvio Rademaker" userId="72febfad-aa26-4c74-b6fb-a5f081510772" providerId="ADAL" clId="{D2CF67AE-DEF5-45D6-B0A7-A6D2BF8D8AA1}" dt="2025-12-12T09:38:13.982" v="960" actId="6549"/>
        <pc:sldMkLst>
          <pc:docMk/>
          <pc:sldMk cId="3222685333" sldId="267"/>
        </pc:sldMkLst>
        <pc:spChg chg="mod">
          <ac:chgData name="Silvio Rademaker" userId="72febfad-aa26-4c74-b6fb-a5f081510772" providerId="ADAL" clId="{D2CF67AE-DEF5-45D6-B0A7-A6D2BF8D8AA1}" dt="2025-12-12T09:38:13.982" v="960" actId="6549"/>
          <ac:spMkLst>
            <pc:docMk/>
            <pc:sldMk cId="3222685333" sldId="267"/>
            <ac:spMk id="3" creationId="{EBAD9B91-440A-EA7B-8059-8E620AAE589B}"/>
          </ac:spMkLst>
        </pc:spChg>
      </pc:sldChg>
      <pc:sldChg chg="modSp addAnim delAnim">
        <pc:chgData name="Silvio Rademaker" userId="72febfad-aa26-4c74-b6fb-a5f081510772" providerId="ADAL" clId="{D2CF67AE-DEF5-45D6-B0A7-A6D2BF8D8AA1}" dt="2025-12-12T09:35:12.818" v="915" actId="20577"/>
        <pc:sldMkLst>
          <pc:docMk/>
          <pc:sldMk cId="104452813" sldId="268"/>
        </pc:sldMkLst>
        <pc:spChg chg="mod">
          <ac:chgData name="Silvio Rademaker" userId="72febfad-aa26-4c74-b6fb-a5f081510772" providerId="ADAL" clId="{D2CF67AE-DEF5-45D6-B0A7-A6D2BF8D8AA1}" dt="2025-12-12T09:34:19.142" v="894"/>
          <ac:spMkLst>
            <pc:docMk/>
            <pc:sldMk cId="104452813" sldId="268"/>
            <ac:spMk id="2" creationId="{35BFC6EA-E568-9564-ACC9-5FEA71440A59}"/>
          </ac:spMkLst>
        </pc:spChg>
        <pc:spChg chg="mod">
          <ac:chgData name="Silvio Rademaker" userId="72febfad-aa26-4c74-b6fb-a5f081510772" providerId="ADAL" clId="{D2CF67AE-DEF5-45D6-B0A7-A6D2BF8D8AA1}" dt="2025-12-12T09:35:12.818" v="915" actId="20577"/>
          <ac:spMkLst>
            <pc:docMk/>
            <pc:sldMk cId="104452813" sldId="268"/>
            <ac:spMk id="3" creationId="{314E5BA6-C995-7A89-250D-B871F6A92431}"/>
          </ac:spMkLst>
        </pc:spChg>
      </pc:sldChg>
      <pc:sldChg chg="modSp">
        <pc:chgData name="Silvio Rademaker" userId="72febfad-aa26-4c74-b6fb-a5f081510772" providerId="ADAL" clId="{D2CF67AE-DEF5-45D6-B0A7-A6D2BF8D8AA1}" dt="2025-12-12T09:29:26.769" v="843" actId="20577"/>
        <pc:sldMkLst>
          <pc:docMk/>
          <pc:sldMk cId="987403851" sldId="270"/>
        </pc:sldMkLst>
        <pc:spChg chg="mod">
          <ac:chgData name="Silvio Rademaker" userId="72febfad-aa26-4c74-b6fb-a5f081510772" providerId="ADAL" clId="{D2CF67AE-DEF5-45D6-B0A7-A6D2BF8D8AA1}" dt="2025-12-12T09:29:26.769" v="843" actId="20577"/>
          <ac:spMkLst>
            <pc:docMk/>
            <pc:sldMk cId="987403851" sldId="270"/>
            <ac:spMk id="17" creationId="{F89A8A1B-5C77-3F78-94DD-4493DC19182F}"/>
          </ac:spMkLst>
        </pc:spChg>
      </pc:sldChg>
      <pc:sldChg chg="addSp delSp modSp mod">
        <pc:chgData name="Silvio Rademaker" userId="72febfad-aa26-4c74-b6fb-a5f081510772" providerId="ADAL" clId="{D2CF67AE-DEF5-45D6-B0A7-A6D2BF8D8AA1}" dt="2025-12-12T09:37:28.434" v="934"/>
        <pc:sldMkLst>
          <pc:docMk/>
          <pc:sldMk cId="172752431" sldId="271"/>
        </pc:sldMkLst>
        <pc:spChg chg="del">
          <ac:chgData name="Silvio Rademaker" userId="72febfad-aa26-4c74-b6fb-a5f081510772" providerId="ADAL" clId="{D2CF67AE-DEF5-45D6-B0A7-A6D2BF8D8AA1}" dt="2025-12-12T09:37:20.751" v="930" actId="478"/>
          <ac:spMkLst>
            <pc:docMk/>
            <pc:sldMk cId="172752431" sldId="271"/>
            <ac:spMk id="2" creationId="{CA66120B-C459-C416-7AA0-A6BF75E6EC4C}"/>
          </ac:spMkLst>
        </pc:spChg>
        <pc:spChg chg="mod">
          <ac:chgData name="Silvio Rademaker" userId="72febfad-aa26-4c74-b6fb-a5f081510772" providerId="ADAL" clId="{D2CF67AE-DEF5-45D6-B0A7-A6D2BF8D8AA1}" dt="2025-12-12T09:36:18.064" v="917" actId="20577"/>
          <ac:spMkLst>
            <pc:docMk/>
            <pc:sldMk cId="172752431" sldId="271"/>
            <ac:spMk id="3" creationId="{9281A28A-7437-BA3F-AB08-CF078A953D29}"/>
          </ac:spMkLst>
        </pc:spChg>
        <pc:spChg chg="add del mod">
          <ac:chgData name="Silvio Rademaker" userId="72febfad-aa26-4c74-b6fb-a5f081510772" providerId="ADAL" clId="{D2CF67AE-DEF5-45D6-B0A7-A6D2BF8D8AA1}" dt="2025-12-12T09:37:27.946" v="933" actId="478"/>
          <ac:spMkLst>
            <pc:docMk/>
            <pc:sldMk cId="172752431" sldId="271"/>
            <ac:spMk id="5" creationId="{BA68DB26-DE0F-58D0-E4B5-C4D50589BF65}"/>
          </ac:spMkLst>
        </pc:spChg>
        <pc:spChg chg="add mod">
          <ac:chgData name="Silvio Rademaker" userId="72febfad-aa26-4c74-b6fb-a5f081510772" providerId="ADAL" clId="{D2CF67AE-DEF5-45D6-B0A7-A6D2BF8D8AA1}" dt="2025-12-12T09:37:26.140" v="932"/>
          <ac:spMkLst>
            <pc:docMk/>
            <pc:sldMk cId="172752431" sldId="271"/>
            <ac:spMk id="6" creationId="{CE7DBF18-4C07-D9A8-08BD-D7B69CC67607}"/>
          </ac:spMkLst>
        </pc:spChg>
        <pc:spChg chg="add mod">
          <ac:chgData name="Silvio Rademaker" userId="72febfad-aa26-4c74-b6fb-a5f081510772" providerId="ADAL" clId="{D2CF67AE-DEF5-45D6-B0A7-A6D2BF8D8AA1}" dt="2025-12-12T09:37:28.434" v="934"/>
          <ac:spMkLst>
            <pc:docMk/>
            <pc:sldMk cId="172752431" sldId="271"/>
            <ac:spMk id="7" creationId="{E700C5F9-AD4F-BE8D-DADB-9DDE029F10AD}"/>
          </ac:spMkLst>
        </pc:spChg>
      </pc:sldChg>
      <pc:sldChg chg="modSp mod">
        <pc:chgData name="Silvio Rademaker" userId="72febfad-aa26-4c74-b6fb-a5f081510772" providerId="ADAL" clId="{D2CF67AE-DEF5-45D6-B0A7-A6D2BF8D8AA1}" dt="2025-12-12T09:40:35.433" v="997" actId="20577"/>
        <pc:sldMkLst>
          <pc:docMk/>
          <pc:sldMk cId="3059940033" sldId="272"/>
        </pc:sldMkLst>
        <pc:spChg chg="mod">
          <ac:chgData name="Silvio Rademaker" userId="72febfad-aa26-4c74-b6fb-a5f081510772" providerId="ADAL" clId="{D2CF67AE-DEF5-45D6-B0A7-A6D2BF8D8AA1}" dt="2025-12-12T09:40:35.433" v="997" actId="20577"/>
          <ac:spMkLst>
            <pc:docMk/>
            <pc:sldMk cId="3059940033" sldId="272"/>
            <ac:spMk id="3" creationId="{5A1FAAE7-07C7-1F90-0FB3-EA645F73A479}"/>
          </ac:spMkLst>
        </pc:spChg>
      </pc:sldChg>
      <pc:sldChg chg="modSp mod">
        <pc:chgData name="Silvio Rademaker" userId="72febfad-aa26-4c74-b6fb-a5f081510772" providerId="ADAL" clId="{D2CF67AE-DEF5-45D6-B0A7-A6D2BF8D8AA1}" dt="2025-12-12T09:08:52.222" v="309" actId="20577"/>
        <pc:sldMkLst>
          <pc:docMk/>
          <pc:sldMk cId="3005358437" sldId="278"/>
        </pc:sldMkLst>
        <pc:spChg chg="mod">
          <ac:chgData name="Silvio Rademaker" userId="72febfad-aa26-4c74-b6fb-a5f081510772" providerId="ADAL" clId="{D2CF67AE-DEF5-45D6-B0A7-A6D2BF8D8AA1}" dt="2025-12-12T09:08:52.222" v="309" actId="20577"/>
          <ac:spMkLst>
            <pc:docMk/>
            <pc:sldMk cId="3005358437" sldId="278"/>
            <ac:spMk id="2" creationId="{28C74491-A963-E4AF-A203-0CDABB4AD271}"/>
          </ac:spMkLst>
        </pc:spChg>
      </pc:sldChg>
      <pc:sldChg chg="modSp mod modAnim">
        <pc:chgData name="Silvio Rademaker" userId="72febfad-aa26-4c74-b6fb-a5f081510772" providerId="ADAL" clId="{D2CF67AE-DEF5-45D6-B0A7-A6D2BF8D8AA1}" dt="2025-12-12T09:19:12.646" v="633" actId="20577"/>
        <pc:sldMkLst>
          <pc:docMk/>
          <pc:sldMk cId="510322559" sldId="283"/>
        </pc:sldMkLst>
        <pc:spChg chg="mod">
          <ac:chgData name="Silvio Rademaker" userId="72febfad-aa26-4c74-b6fb-a5f081510772" providerId="ADAL" clId="{D2CF67AE-DEF5-45D6-B0A7-A6D2BF8D8AA1}" dt="2025-12-12T09:15:22.701" v="461" actId="14100"/>
          <ac:spMkLst>
            <pc:docMk/>
            <pc:sldMk cId="510322559" sldId="283"/>
            <ac:spMk id="2" creationId="{391A8961-8E92-8076-EAB4-ADB5283D8274}"/>
          </ac:spMkLst>
        </pc:spChg>
        <pc:spChg chg="mod">
          <ac:chgData name="Silvio Rademaker" userId="72febfad-aa26-4c74-b6fb-a5f081510772" providerId="ADAL" clId="{D2CF67AE-DEF5-45D6-B0A7-A6D2BF8D8AA1}" dt="2025-12-12T09:19:12.646" v="633" actId="20577"/>
          <ac:spMkLst>
            <pc:docMk/>
            <pc:sldMk cId="510322559" sldId="283"/>
            <ac:spMk id="3" creationId="{1F5A1D7E-6086-9D2A-FC35-0C577F4AF59D}"/>
          </ac:spMkLst>
        </pc:spChg>
      </pc:sldChg>
      <pc:sldChg chg="del">
        <pc:chgData name="Silvio Rademaker" userId="72febfad-aa26-4c74-b6fb-a5f081510772" providerId="ADAL" clId="{D2CF67AE-DEF5-45D6-B0A7-A6D2BF8D8AA1}" dt="2025-12-12T09:41:12.802" v="998" actId="47"/>
        <pc:sldMkLst>
          <pc:docMk/>
          <pc:sldMk cId="151293602" sldId="287"/>
        </pc:sldMkLst>
      </pc:sldChg>
      <pc:sldChg chg="del">
        <pc:chgData name="Silvio Rademaker" userId="72febfad-aa26-4c74-b6fb-a5f081510772" providerId="ADAL" clId="{D2CF67AE-DEF5-45D6-B0A7-A6D2BF8D8AA1}" dt="2025-12-12T09:41:12.802" v="998" actId="47"/>
        <pc:sldMkLst>
          <pc:docMk/>
          <pc:sldMk cId="1286777753" sldId="288"/>
        </pc:sldMkLst>
      </pc:sldChg>
      <pc:sldChg chg="addSp delSp modSp add mod addAnim delAnim modAnim">
        <pc:chgData name="Silvio Rademaker" userId="72febfad-aa26-4c74-b6fb-a5f081510772" providerId="ADAL" clId="{D2CF67AE-DEF5-45D6-B0A7-A6D2BF8D8AA1}" dt="2025-12-12T09:13:19.142" v="382"/>
        <pc:sldMkLst>
          <pc:docMk/>
          <pc:sldMk cId="3392640355" sldId="289"/>
        </pc:sldMkLst>
        <pc:spChg chg="mod">
          <ac:chgData name="Silvio Rademaker" userId="72febfad-aa26-4c74-b6fb-a5f081510772" providerId="ADAL" clId="{D2CF67AE-DEF5-45D6-B0A7-A6D2BF8D8AA1}" dt="2025-12-12T09:08:36.617" v="306" actId="20577"/>
          <ac:spMkLst>
            <pc:docMk/>
            <pc:sldMk cId="3392640355" sldId="289"/>
            <ac:spMk id="2" creationId="{EE1F7399-9C75-6CE6-FA0C-163D16178254}"/>
          </ac:spMkLst>
        </pc:spChg>
        <pc:spChg chg="del">
          <ac:chgData name="Silvio Rademaker" userId="72febfad-aa26-4c74-b6fb-a5f081510772" providerId="ADAL" clId="{D2CF67AE-DEF5-45D6-B0A7-A6D2BF8D8AA1}" dt="2025-12-12T09:09:00.473" v="310" actId="478"/>
          <ac:spMkLst>
            <pc:docMk/>
            <pc:sldMk cId="3392640355" sldId="289"/>
            <ac:spMk id="3" creationId="{E5EC08EB-9D05-7E05-4F8D-D4BA0843A5B3}"/>
          </ac:spMkLst>
        </pc:spChg>
        <pc:spChg chg="add del mod">
          <ac:chgData name="Silvio Rademaker" userId="72febfad-aa26-4c74-b6fb-a5f081510772" providerId="ADAL" clId="{D2CF67AE-DEF5-45D6-B0A7-A6D2BF8D8AA1}" dt="2025-12-12T09:09:03.561" v="311" actId="478"/>
          <ac:spMkLst>
            <pc:docMk/>
            <pc:sldMk cId="3392640355" sldId="289"/>
            <ac:spMk id="5" creationId="{24844343-3A5C-DEF2-26A2-0A2F3810607D}"/>
          </ac:spMkLst>
        </pc:spChg>
        <pc:spChg chg="add">
          <ac:chgData name="Silvio Rademaker" userId="72febfad-aa26-4c74-b6fb-a5f081510772" providerId="ADAL" clId="{D2CF67AE-DEF5-45D6-B0A7-A6D2BF8D8AA1}" dt="2025-12-12T09:09:19.049" v="312"/>
          <ac:spMkLst>
            <pc:docMk/>
            <pc:sldMk cId="3392640355" sldId="289"/>
            <ac:spMk id="7" creationId="{F5EB8353-D464-5EEB-AC01-DB9384D40445}"/>
          </ac:spMkLst>
        </pc:spChg>
        <pc:spChg chg="add">
          <ac:chgData name="Silvio Rademaker" userId="72febfad-aa26-4c74-b6fb-a5f081510772" providerId="ADAL" clId="{D2CF67AE-DEF5-45D6-B0A7-A6D2BF8D8AA1}" dt="2025-12-12T09:10:41.497" v="325"/>
          <ac:spMkLst>
            <pc:docMk/>
            <pc:sldMk cId="3392640355" sldId="289"/>
            <ac:spMk id="12" creationId="{09C2729B-AB76-A2A3-5F84-A3A37BC22EAB}"/>
          </ac:spMkLst>
        </pc:spChg>
        <pc:spChg chg="add">
          <ac:chgData name="Silvio Rademaker" userId="72febfad-aa26-4c74-b6fb-a5f081510772" providerId="ADAL" clId="{D2CF67AE-DEF5-45D6-B0A7-A6D2BF8D8AA1}" dt="2025-12-12T09:12:00.355" v="339"/>
          <ac:spMkLst>
            <pc:docMk/>
            <pc:sldMk cId="3392640355" sldId="289"/>
            <ac:spMk id="16" creationId="{734736B6-A14A-524A-635F-9ADF455494DD}"/>
          </ac:spMkLst>
        </pc:spChg>
        <pc:picChg chg="del">
          <ac:chgData name="Silvio Rademaker" userId="72febfad-aa26-4c74-b6fb-a5f081510772" providerId="ADAL" clId="{D2CF67AE-DEF5-45D6-B0A7-A6D2BF8D8AA1}" dt="2025-12-12T09:09:00.473" v="310" actId="478"/>
          <ac:picMkLst>
            <pc:docMk/>
            <pc:sldMk cId="3392640355" sldId="289"/>
            <ac:picMk id="6" creationId="{598BE239-0F53-E591-692D-9B9EAD6D89E0}"/>
          </ac:picMkLst>
        </pc:picChg>
        <pc:picChg chg="del">
          <ac:chgData name="Silvio Rademaker" userId="72febfad-aa26-4c74-b6fb-a5f081510772" providerId="ADAL" clId="{D2CF67AE-DEF5-45D6-B0A7-A6D2BF8D8AA1}" dt="2025-12-12T09:09:00.473" v="310" actId="478"/>
          <ac:picMkLst>
            <pc:docMk/>
            <pc:sldMk cId="3392640355" sldId="289"/>
            <ac:picMk id="8" creationId="{8605E473-D298-7E51-CDD2-BD8A06FDDB9D}"/>
          </ac:picMkLst>
        </pc:picChg>
        <pc:picChg chg="add mod modCrop">
          <ac:chgData name="Silvio Rademaker" userId="72febfad-aa26-4c74-b6fb-a5f081510772" providerId="ADAL" clId="{D2CF67AE-DEF5-45D6-B0A7-A6D2BF8D8AA1}" dt="2025-12-12T09:11:11.030" v="334" actId="1076"/>
          <ac:picMkLst>
            <pc:docMk/>
            <pc:sldMk cId="3392640355" sldId="289"/>
            <ac:picMk id="9" creationId="{7B90A55F-0D84-97C0-48DE-A3A359FACACC}"/>
          </ac:picMkLst>
        </pc:picChg>
        <pc:picChg chg="add mod">
          <ac:chgData name="Silvio Rademaker" userId="72febfad-aa26-4c74-b6fb-a5f081510772" providerId="ADAL" clId="{D2CF67AE-DEF5-45D6-B0A7-A6D2BF8D8AA1}" dt="2025-12-12T09:10:31.566" v="324" actId="1076"/>
          <ac:picMkLst>
            <pc:docMk/>
            <pc:sldMk cId="3392640355" sldId="289"/>
            <ac:picMk id="11" creationId="{24232D86-6E6D-635B-A7B7-F5303DE7E4A4}"/>
          </ac:picMkLst>
        </pc:picChg>
        <pc:picChg chg="add mod modCrop">
          <ac:chgData name="Silvio Rademaker" userId="72febfad-aa26-4c74-b6fb-a5f081510772" providerId="ADAL" clId="{D2CF67AE-DEF5-45D6-B0A7-A6D2BF8D8AA1}" dt="2025-12-12T09:12:33.037" v="346" actId="1076"/>
          <ac:picMkLst>
            <pc:docMk/>
            <pc:sldMk cId="3392640355" sldId="289"/>
            <ac:picMk id="13" creationId="{800F13A0-3806-12FB-BB14-E6493AACCE76}"/>
          </ac:picMkLst>
        </pc:picChg>
        <pc:picChg chg="add mod">
          <ac:chgData name="Silvio Rademaker" userId="72febfad-aa26-4c74-b6fb-a5f081510772" providerId="ADAL" clId="{D2CF67AE-DEF5-45D6-B0A7-A6D2BF8D8AA1}" dt="2025-12-12T09:11:46.378" v="338" actId="1076"/>
          <ac:picMkLst>
            <pc:docMk/>
            <pc:sldMk cId="3392640355" sldId="289"/>
            <ac:picMk id="15" creationId="{7C58E6C1-EB8E-39DE-62CA-968254F9A850}"/>
          </ac:picMkLst>
        </pc:picChg>
        <pc:picChg chg="add mod modCrop">
          <ac:chgData name="Silvio Rademaker" userId="72febfad-aa26-4c74-b6fb-a5f081510772" providerId="ADAL" clId="{D2CF67AE-DEF5-45D6-B0A7-A6D2BF8D8AA1}" dt="2025-12-12T09:13:04.751" v="380" actId="1037"/>
          <ac:picMkLst>
            <pc:docMk/>
            <pc:sldMk cId="3392640355" sldId="289"/>
            <ac:picMk id="17" creationId="{04749E61-440A-25D1-20B4-33D27C0CDB19}"/>
          </ac:picMkLst>
        </pc:picChg>
      </pc:sldChg>
    </pc:docChg>
  </pc:docChgLst>
  <pc:docChgLst>
    <pc:chgData name="Silvio Rademaker" userId="72febfad-aa26-4c74-b6fb-a5f081510772" providerId="ADAL" clId="{E234CEA1-90CC-494E-946C-F4B603B629D4}"/>
    <pc:docChg chg="undo custSel addSld modSld">
      <pc:chgData name="Silvio Rademaker" userId="72febfad-aa26-4c74-b6fb-a5f081510772" providerId="ADAL" clId="{E234CEA1-90CC-494E-946C-F4B603B629D4}" dt="2025-12-13T10:21:14.848" v="588" actId="478"/>
      <pc:docMkLst>
        <pc:docMk/>
      </pc:docMkLst>
      <pc:sldChg chg="addSp delSp modSp mod addAnim delAnim modAnim">
        <pc:chgData name="Silvio Rademaker" userId="72febfad-aa26-4c74-b6fb-a5f081510772" providerId="ADAL" clId="{E234CEA1-90CC-494E-946C-F4B603B629D4}" dt="2025-12-13T10:21:14.848" v="588" actId="478"/>
        <pc:sldMkLst>
          <pc:docMk/>
          <pc:sldMk cId="3028538913" sldId="259"/>
        </pc:sldMkLst>
        <pc:spChg chg="mod">
          <ac:chgData name="Silvio Rademaker" userId="72febfad-aa26-4c74-b6fb-a5f081510772" providerId="ADAL" clId="{E234CEA1-90CC-494E-946C-F4B603B629D4}" dt="2025-12-12T22:58:29.683" v="279" actId="207"/>
          <ac:spMkLst>
            <pc:docMk/>
            <pc:sldMk cId="3028538913" sldId="259"/>
            <ac:spMk id="3" creationId="{84BA4E63-6B4E-2F59-2DB2-30AB0F6491A4}"/>
          </ac:spMkLst>
        </pc:spChg>
        <pc:spChg chg="del mod">
          <ac:chgData name="Silvio Rademaker" userId="72febfad-aa26-4c74-b6fb-a5f081510772" providerId="ADAL" clId="{E234CEA1-90CC-494E-946C-F4B603B629D4}" dt="2025-12-12T22:55:08.604" v="247" actId="478"/>
          <ac:spMkLst>
            <pc:docMk/>
            <pc:sldMk cId="3028538913" sldId="259"/>
            <ac:spMk id="7" creationId="{4A3593ED-4B1A-A13C-9970-4A12D09AD84E}"/>
          </ac:spMkLst>
        </pc:spChg>
        <pc:picChg chg="add del mod">
          <ac:chgData name="Silvio Rademaker" userId="72febfad-aa26-4c74-b6fb-a5f081510772" providerId="ADAL" clId="{E234CEA1-90CC-494E-946C-F4B603B629D4}" dt="2025-12-12T22:57:20.205" v="268" actId="21"/>
          <ac:picMkLst>
            <pc:docMk/>
            <pc:sldMk cId="3028538913" sldId="259"/>
            <ac:picMk id="5" creationId="{BEEAEFF1-64DC-A8FD-28D3-C369B2CF3E87}"/>
          </ac:picMkLst>
        </pc:picChg>
        <pc:picChg chg="del">
          <ac:chgData name="Silvio Rademaker" userId="72febfad-aa26-4c74-b6fb-a5f081510772" providerId="ADAL" clId="{E234CEA1-90CC-494E-946C-F4B603B629D4}" dt="2025-12-12T22:49:53.820" v="232" actId="478"/>
          <ac:picMkLst>
            <pc:docMk/>
            <pc:sldMk cId="3028538913" sldId="259"/>
            <ac:picMk id="6" creationId="{C61F3A51-7088-2C04-E8D2-5521BD5AF205}"/>
          </ac:picMkLst>
        </pc:picChg>
        <pc:picChg chg="add mod">
          <ac:chgData name="Silvio Rademaker" userId="72febfad-aa26-4c74-b6fb-a5f081510772" providerId="ADAL" clId="{E234CEA1-90CC-494E-946C-F4B603B629D4}" dt="2025-12-12T22:55:40.115" v="255" actId="1076"/>
          <ac:picMkLst>
            <pc:docMk/>
            <pc:sldMk cId="3028538913" sldId="259"/>
            <ac:picMk id="9" creationId="{ADC2E116-CB37-F17D-7810-0B4522D5EF18}"/>
          </ac:picMkLst>
        </pc:picChg>
        <pc:picChg chg="add del mod">
          <ac:chgData name="Silvio Rademaker" userId="72febfad-aa26-4c74-b6fb-a5f081510772" providerId="ADAL" clId="{E234CEA1-90CC-494E-946C-F4B603B629D4}" dt="2025-12-12T22:58:06.907" v="276" actId="21"/>
          <ac:picMkLst>
            <pc:docMk/>
            <pc:sldMk cId="3028538913" sldId="259"/>
            <ac:picMk id="11" creationId="{EF70F37C-7591-CF2A-31C5-4EA8F3892AE7}"/>
          </ac:picMkLst>
        </pc:picChg>
        <pc:picChg chg="add mod">
          <ac:chgData name="Silvio Rademaker" userId="72febfad-aa26-4c74-b6fb-a5f081510772" providerId="ADAL" clId="{E234CEA1-90CC-494E-946C-F4B603B629D4}" dt="2025-12-12T22:57:14.615" v="266" actId="1076"/>
          <ac:picMkLst>
            <pc:docMk/>
            <pc:sldMk cId="3028538913" sldId="259"/>
            <ac:picMk id="13" creationId="{2984DA43-5954-1EE7-D471-24FD6856A281}"/>
          </ac:picMkLst>
        </pc:picChg>
        <pc:picChg chg="add del mod">
          <ac:chgData name="Silvio Rademaker" userId="72febfad-aa26-4c74-b6fb-a5f081510772" providerId="ADAL" clId="{E234CEA1-90CC-494E-946C-F4B603B629D4}" dt="2025-12-13T10:21:14.848" v="588" actId="478"/>
          <ac:picMkLst>
            <pc:docMk/>
            <pc:sldMk cId="3028538913" sldId="259"/>
            <ac:picMk id="14" creationId="{BEEAEFF1-64DC-A8FD-28D3-C369B2CF3E87}"/>
          </ac:picMkLst>
        </pc:picChg>
        <pc:picChg chg="add mod">
          <ac:chgData name="Silvio Rademaker" userId="72febfad-aa26-4c74-b6fb-a5f081510772" providerId="ADAL" clId="{E234CEA1-90CC-494E-946C-F4B603B629D4}" dt="2025-12-12T22:58:04.078" v="275" actId="1076"/>
          <ac:picMkLst>
            <pc:docMk/>
            <pc:sldMk cId="3028538913" sldId="259"/>
            <ac:picMk id="16" creationId="{03C3C6FA-6A70-3FE3-6D75-B17DFE5B725D}"/>
          </ac:picMkLst>
        </pc:picChg>
        <pc:picChg chg="add del mod">
          <ac:chgData name="Silvio Rademaker" userId="72febfad-aa26-4c74-b6fb-a5f081510772" providerId="ADAL" clId="{E234CEA1-90CC-494E-946C-F4B603B629D4}" dt="2025-12-13T10:21:12.676" v="587" actId="478"/>
          <ac:picMkLst>
            <pc:docMk/>
            <pc:sldMk cId="3028538913" sldId="259"/>
            <ac:picMk id="17" creationId="{EF70F37C-7591-CF2A-31C5-4EA8F3892AE7}"/>
          </ac:picMkLst>
        </pc:picChg>
      </pc:sldChg>
      <pc:sldChg chg="modSp mod addAnim delAnim modAnim">
        <pc:chgData name="Silvio Rademaker" userId="72febfad-aa26-4c74-b6fb-a5f081510772" providerId="ADAL" clId="{E234CEA1-90CC-494E-946C-F4B603B629D4}" dt="2025-12-12T23:54:46.121" v="473"/>
        <pc:sldMkLst>
          <pc:docMk/>
          <pc:sldMk cId="1133326632" sldId="263"/>
        </pc:sldMkLst>
        <pc:spChg chg="mod">
          <ac:chgData name="Silvio Rademaker" userId="72febfad-aa26-4c74-b6fb-a5f081510772" providerId="ADAL" clId="{E234CEA1-90CC-494E-946C-F4B603B629D4}" dt="2025-12-12T23:54:37.788" v="472" actId="27636"/>
          <ac:spMkLst>
            <pc:docMk/>
            <pc:sldMk cId="1133326632" sldId="263"/>
            <ac:spMk id="3" creationId="{4D0253E0-9C61-07D3-602C-8348A40F0AD4}"/>
          </ac:spMkLst>
        </pc:spChg>
      </pc:sldChg>
      <pc:sldChg chg="modSp mod modAnim">
        <pc:chgData name="Silvio Rademaker" userId="72febfad-aa26-4c74-b6fb-a5f081510772" providerId="ADAL" clId="{E234CEA1-90CC-494E-946C-F4B603B629D4}" dt="2025-12-12T23:01:39.962" v="364" actId="14100"/>
        <pc:sldMkLst>
          <pc:docMk/>
          <pc:sldMk cId="1670201160" sldId="264"/>
        </pc:sldMkLst>
        <pc:spChg chg="mod">
          <ac:chgData name="Silvio Rademaker" userId="72febfad-aa26-4c74-b6fb-a5f081510772" providerId="ADAL" clId="{E234CEA1-90CC-494E-946C-F4B603B629D4}" dt="2025-12-12T21:00:51.563" v="134" actId="20577"/>
          <ac:spMkLst>
            <pc:docMk/>
            <pc:sldMk cId="1670201160" sldId="264"/>
            <ac:spMk id="3" creationId="{A348417C-AEDE-5A13-80B4-5C04561CB859}"/>
          </ac:spMkLst>
        </pc:spChg>
        <pc:spChg chg="mod">
          <ac:chgData name="Silvio Rademaker" userId="72febfad-aa26-4c74-b6fb-a5f081510772" providerId="ADAL" clId="{E234CEA1-90CC-494E-946C-F4B603B629D4}" dt="2025-12-12T23:01:39.962" v="364" actId="14100"/>
          <ac:spMkLst>
            <pc:docMk/>
            <pc:sldMk cId="1670201160" sldId="264"/>
            <ac:spMk id="6" creationId="{24B7AE9A-AEE8-6B17-F46A-34978924AD93}"/>
          </ac:spMkLst>
        </pc:spChg>
      </pc:sldChg>
      <pc:sldChg chg="modSp mod modAnim">
        <pc:chgData name="Silvio Rademaker" userId="72febfad-aa26-4c74-b6fb-a5f081510772" providerId="ADAL" clId="{E234CEA1-90CC-494E-946C-F4B603B629D4}" dt="2025-12-13T00:15:09.021" v="586" actId="20577"/>
        <pc:sldMkLst>
          <pc:docMk/>
          <pc:sldMk cId="716295914" sldId="265"/>
        </pc:sldMkLst>
        <pc:spChg chg="mod">
          <ac:chgData name="Silvio Rademaker" userId="72febfad-aa26-4c74-b6fb-a5f081510772" providerId="ADAL" clId="{E234CEA1-90CC-494E-946C-F4B603B629D4}" dt="2025-12-13T00:15:09.021" v="586" actId="20577"/>
          <ac:spMkLst>
            <pc:docMk/>
            <pc:sldMk cId="716295914" sldId="265"/>
            <ac:spMk id="3" creationId="{93D8A658-2CC4-C4B3-F11A-BF00D040B3CA}"/>
          </ac:spMkLst>
        </pc:spChg>
      </pc:sldChg>
      <pc:sldChg chg="modSp mod">
        <pc:chgData name="Silvio Rademaker" userId="72febfad-aa26-4c74-b6fb-a5f081510772" providerId="ADAL" clId="{E234CEA1-90CC-494E-946C-F4B603B629D4}" dt="2025-12-12T23:02:34.307" v="420" actId="20577"/>
        <pc:sldMkLst>
          <pc:docMk/>
          <pc:sldMk cId="229233987" sldId="266"/>
        </pc:sldMkLst>
        <pc:spChg chg="mod">
          <ac:chgData name="Silvio Rademaker" userId="72febfad-aa26-4c74-b6fb-a5f081510772" providerId="ADAL" clId="{E234CEA1-90CC-494E-946C-F4B603B629D4}" dt="2025-12-12T23:02:34.307" v="420" actId="20577"/>
          <ac:spMkLst>
            <pc:docMk/>
            <pc:sldMk cId="229233987" sldId="266"/>
            <ac:spMk id="3" creationId="{5EFBEF92-85E5-C79E-D412-2C9C9C5DCF04}"/>
          </ac:spMkLst>
        </pc:spChg>
      </pc:sldChg>
      <pc:sldChg chg="delSp modSp mod delAnim">
        <pc:chgData name="Silvio Rademaker" userId="72febfad-aa26-4c74-b6fb-a5f081510772" providerId="ADAL" clId="{E234CEA1-90CC-494E-946C-F4B603B629D4}" dt="2025-12-12T23:39:27.094" v="453" actId="478"/>
        <pc:sldMkLst>
          <pc:docMk/>
          <pc:sldMk cId="104452813" sldId="268"/>
        </pc:sldMkLst>
        <pc:spChg chg="mod">
          <ac:chgData name="Silvio Rademaker" userId="72febfad-aa26-4c74-b6fb-a5f081510772" providerId="ADAL" clId="{E234CEA1-90CC-494E-946C-F4B603B629D4}" dt="2025-12-12T22:59:45.336" v="305" actId="20577"/>
          <ac:spMkLst>
            <pc:docMk/>
            <pc:sldMk cId="104452813" sldId="268"/>
            <ac:spMk id="3" creationId="{314E5BA6-C995-7A89-250D-B871F6A92431}"/>
          </ac:spMkLst>
        </pc:spChg>
        <pc:spChg chg="del">
          <ac:chgData name="Silvio Rademaker" userId="72febfad-aa26-4c74-b6fb-a5f081510772" providerId="ADAL" clId="{E234CEA1-90CC-494E-946C-F4B603B629D4}" dt="2025-12-12T23:39:27.094" v="453" actId="478"/>
          <ac:spMkLst>
            <pc:docMk/>
            <pc:sldMk cId="104452813" sldId="268"/>
            <ac:spMk id="14" creationId="{2CF07620-D16C-FC96-C815-B939161522EC}"/>
          </ac:spMkLst>
        </pc:spChg>
        <pc:picChg chg="del">
          <ac:chgData name="Silvio Rademaker" userId="72febfad-aa26-4c74-b6fb-a5f081510772" providerId="ADAL" clId="{E234CEA1-90CC-494E-946C-F4B603B629D4}" dt="2025-12-12T23:39:27.094" v="453" actId="478"/>
          <ac:picMkLst>
            <pc:docMk/>
            <pc:sldMk cId="104452813" sldId="268"/>
            <ac:picMk id="13" creationId="{FFDCD55D-F9C6-CCE3-2A20-57E84389C783}"/>
          </ac:picMkLst>
        </pc:picChg>
      </pc:sldChg>
      <pc:sldChg chg="modSp mod">
        <pc:chgData name="Silvio Rademaker" userId="72febfad-aa26-4c74-b6fb-a5f081510772" providerId="ADAL" clId="{E234CEA1-90CC-494E-946C-F4B603B629D4}" dt="2025-12-12T23:00:42.369" v="348" actId="20577"/>
        <pc:sldMkLst>
          <pc:docMk/>
          <pc:sldMk cId="172752431" sldId="271"/>
        </pc:sldMkLst>
        <pc:spChg chg="mod">
          <ac:chgData name="Silvio Rademaker" userId="72febfad-aa26-4c74-b6fb-a5f081510772" providerId="ADAL" clId="{E234CEA1-90CC-494E-946C-F4B603B629D4}" dt="2025-12-12T23:00:42.369" v="348" actId="20577"/>
          <ac:spMkLst>
            <pc:docMk/>
            <pc:sldMk cId="172752431" sldId="271"/>
            <ac:spMk id="3" creationId="{9281A28A-7437-BA3F-AB08-CF078A953D29}"/>
          </ac:spMkLst>
        </pc:spChg>
      </pc:sldChg>
      <pc:sldChg chg="modSp mod">
        <pc:chgData name="Silvio Rademaker" userId="72febfad-aa26-4c74-b6fb-a5f081510772" providerId="ADAL" clId="{E234CEA1-90CC-494E-946C-F4B603B629D4}" dt="2025-12-12T23:02:58.863" v="449" actId="20577"/>
        <pc:sldMkLst>
          <pc:docMk/>
          <pc:sldMk cId="3059940033" sldId="272"/>
        </pc:sldMkLst>
        <pc:spChg chg="mod">
          <ac:chgData name="Silvio Rademaker" userId="72febfad-aa26-4c74-b6fb-a5f081510772" providerId="ADAL" clId="{E234CEA1-90CC-494E-946C-F4B603B629D4}" dt="2025-12-12T23:02:58.863" v="449" actId="20577"/>
          <ac:spMkLst>
            <pc:docMk/>
            <pc:sldMk cId="3059940033" sldId="272"/>
            <ac:spMk id="3" creationId="{5A1FAAE7-07C7-1F90-0FB3-EA645F73A479}"/>
          </ac:spMkLst>
        </pc:spChg>
      </pc:sldChg>
      <pc:sldChg chg="modSp mod">
        <pc:chgData name="Silvio Rademaker" userId="72febfad-aa26-4c74-b6fb-a5f081510772" providerId="ADAL" clId="{E234CEA1-90CC-494E-946C-F4B603B629D4}" dt="2025-12-12T23:00:10.418" v="323" actId="20577"/>
        <pc:sldMkLst>
          <pc:docMk/>
          <pc:sldMk cId="758133038" sldId="273"/>
        </pc:sldMkLst>
        <pc:spChg chg="mod">
          <ac:chgData name="Silvio Rademaker" userId="72febfad-aa26-4c74-b6fb-a5f081510772" providerId="ADAL" clId="{E234CEA1-90CC-494E-946C-F4B603B629D4}" dt="2025-12-12T23:00:10.418" v="323" actId="20577"/>
          <ac:spMkLst>
            <pc:docMk/>
            <pc:sldMk cId="758133038" sldId="273"/>
            <ac:spMk id="2" creationId="{F1120021-5770-11C7-6975-627F825E5215}"/>
          </ac:spMkLst>
        </pc:spChg>
      </pc:sldChg>
      <pc:sldChg chg="modSp">
        <pc:chgData name="Silvio Rademaker" userId="72febfad-aa26-4c74-b6fb-a5f081510772" providerId="ADAL" clId="{E234CEA1-90CC-494E-946C-F4B603B629D4}" dt="2025-12-13T00:00:57.831" v="518" actId="20577"/>
        <pc:sldMkLst>
          <pc:docMk/>
          <pc:sldMk cId="1967835319" sldId="274"/>
        </pc:sldMkLst>
        <pc:spChg chg="mod">
          <ac:chgData name="Silvio Rademaker" userId="72febfad-aa26-4c74-b6fb-a5f081510772" providerId="ADAL" clId="{E234CEA1-90CC-494E-946C-F4B603B629D4}" dt="2025-12-13T00:00:57.831" v="518" actId="20577"/>
          <ac:spMkLst>
            <pc:docMk/>
            <pc:sldMk cId="1967835319" sldId="274"/>
            <ac:spMk id="3" creationId="{919EFAA6-0FDF-821E-1C00-CA544281A723}"/>
          </ac:spMkLst>
        </pc:spChg>
      </pc:sldChg>
      <pc:sldChg chg="modSp mod">
        <pc:chgData name="Silvio Rademaker" userId="72febfad-aa26-4c74-b6fb-a5f081510772" providerId="ADAL" clId="{E234CEA1-90CC-494E-946C-F4B603B629D4}" dt="2025-12-13T00:04:50.649" v="524" actId="20577"/>
        <pc:sldMkLst>
          <pc:docMk/>
          <pc:sldMk cId="3005358437" sldId="278"/>
        </pc:sldMkLst>
        <pc:spChg chg="mod">
          <ac:chgData name="Silvio Rademaker" userId="72febfad-aa26-4c74-b6fb-a5f081510772" providerId="ADAL" clId="{E234CEA1-90CC-494E-946C-F4B603B629D4}" dt="2025-12-13T00:04:50.649" v="524" actId="20577"/>
          <ac:spMkLst>
            <pc:docMk/>
            <pc:sldMk cId="3005358437" sldId="278"/>
            <ac:spMk id="3" creationId="{7E0B6835-E4EC-8ECC-8EF7-9CB69DC3C802}"/>
          </ac:spMkLst>
        </pc:spChg>
      </pc:sldChg>
      <pc:sldChg chg="addSp modSp mod modAnim">
        <pc:chgData name="Silvio Rademaker" userId="72febfad-aa26-4c74-b6fb-a5f081510772" providerId="ADAL" clId="{E234CEA1-90CC-494E-946C-F4B603B629D4}" dt="2025-12-12T23:58:04.171" v="478"/>
        <pc:sldMkLst>
          <pc:docMk/>
          <pc:sldMk cId="231272059" sldId="286"/>
        </pc:sldMkLst>
        <pc:picChg chg="add mod modCrop">
          <ac:chgData name="Silvio Rademaker" userId="72febfad-aa26-4c74-b6fb-a5f081510772" providerId="ADAL" clId="{E234CEA1-90CC-494E-946C-F4B603B629D4}" dt="2025-12-12T23:57:59.350" v="477" actId="1076"/>
          <ac:picMkLst>
            <pc:docMk/>
            <pc:sldMk cId="231272059" sldId="286"/>
            <ac:picMk id="2" creationId="{6F9F8584-F1B3-8804-EFBF-117E940D489A}"/>
          </ac:picMkLst>
        </pc:picChg>
        <pc:picChg chg="mod modCrop">
          <ac:chgData name="Silvio Rademaker" userId="72febfad-aa26-4c74-b6fb-a5f081510772" providerId="ADAL" clId="{E234CEA1-90CC-494E-946C-F4B603B629D4}" dt="2025-12-12T23:57:56.037" v="476" actId="732"/>
          <ac:picMkLst>
            <pc:docMk/>
            <pc:sldMk cId="231272059" sldId="286"/>
            <ac:picMk id="5" creationId="{9338DC93-17B4-0EF7-AE71-B772E937BFA4}"/>
          </ac:picMkLst>
        </pc:picChg>
      </pc:sldChg>
      <pc:sldChg chg="add">
        <pc:chgData name="Silvio Rademaker" userId="72febfad-aa26-4c74-b6fb-a5f081510772" providerId="ADAL" clId="{E234CEA1-90CC-494E-946C-F4B603B629D4}" dt="2025-12-12T21:11:57.877" v="136"/>
        <pc:sldMkLst>
          <pc:docMk/>
          <pc:sldMk cId="181556157" sldId="290"/>
        </pc:sldMkLst>
      </pc:sldChg>
      <pc:sldChg chg="addSp modSp add mod modAnim">
        <pc:chgData name="Silvio Rademaker" userId="72febfad-aa26-4c74-b6fb-a5f081510772" providerId="ADAL" clId="{E234CEA1-90CC-494E-946C-F4B603B629D4}" dt="2025-12-12T23:40:31.207" v="459" actId="1076"/>
        <pc:sldMkLst>
          <pc:docMk/>
          <pc:sldMk cId="3316131566" sldId="291"/>
        </pc:sldMkLst>
        <pc:picChg chg="add mod">
          <ac:chgData name="Silvio Rademaker" userId="72febfad-aa26-4c74-b6fb-a5f081510772" providerId="ADAL" clId="{E234CEA1-90CC-494E-946C-F4B603B629D4}" dt="2025-12-12T23:40:25.682" v="457" actId="1076"/>
          <ac:picMkLst>
            <pc:docMk/>
            <pc:sldMk cId="3316131566" sldId="291"/>
            <ac:picMk id="4" creationId="{13216CA0-E678-0A22-F00B-3AA6C72F15F5}"/>
          </ac:picMkLst>
        </pc:picChg>
        <pc:picChg chg="add mod">
          <ac:chgData name="Silvio Rademaker" userId="72febfad-aa26-4c74-b6fb-a5f081510772" providerId="ADAL" clId="{E234CEA1-90CC-494E-946C-F4B603B629D4}" dt="2025-12-12T23:40:31.207" v="459" actId="1076"/>
          <ac:picMkLst>
            <pc:docMk/>
            <pc:sldMk cId="3316131566" sldId="291"/>
            <ac:picMk id="5" creationId="{820B3B52-1D22-859F-227A-4A66351B70F3}"/>
          </ac:picMkLst>
        </pc:picChg>
        <pc:picChg chg="add mod">
          <ac:chgData name="Silvio Rademaker" userId="72febfad-aa26-4c74-b6fb-a5f081510772" providerId="ADAL" clId="{E234CEA1-90CC-494E-946C-F4B603B629D4}" dt="2025-12-12T23:40:28.179" v="458" actId="1076"/>
          <ac:picMkLst>
            <pc:docMk/>
            <pc:sldMk cId="3316131566" sldId="291"/>
            <ac:picMk id="6" creationId="{17435687-5293-434E-DF7E-B1FACA3A3B20}"/>
          </ac:picMkLst>
        </pc:picChg>
        <pc:picChg chg="add mod">
          <ac:chgData name="Silvio Rademaker" userId="72febfad-aa26-4c74-b6fb-a5f081510772" providerId="ADAL" clId="{E234CEA1-90CC-494E-946C-F4B603B629D4}" dt="2025-12-12T23:40:22.152" v="456" actId="1076"/>
          <ac:picMkLst>
            <pc:docMk/>
            <pc:sldMk cId="3316131566" sldId="291"/>
            <ac:picMk id="7" creationId="{60F90A6D-6DA1-EA84-2A84-C8B03D6079AE}"/>
          </ac:picMkLst>
        </pc:picChg>
        <pc:picChg chg="add mod">
          <ac:chgData name="Silvio Rademaker" userId="72febfad-aa26-4c74-b6fb-a5f081510772" providerId="ADAL" clId="{E234CEA1-90CC-494E-946C-F4B603B629D4}" dt="2025-12-12T23:40:22.152" v="456" actId="1076"/>
          <ac:picMkLst>
            <pc:docMk/>
            <pc:sldMk cId="3316131566" sldId="291"/>
            <ac:picMk id="8" creationId="{E8FD669A-316F-6CB1-7E96-850BDC9D325C}"/>
          </ac:picMkLst>
        </pc:picChg>
      </pc:sldChg>
      <pc:sldChg chg="addSp delSp modSp add mod addAnim delAnim modAnim">
        <pc:chgData name="Silvio Rademaker" userId="72febfad-aa26-4c74-b6fb-a5f081510772" providerId="ADAL" clId="{E234CEA1-90CC-494E-946C-F4B603B629D4}" dt="2025-12-13T00:09:18.590" v="543"/>
        <pc:sldMkLst>
          <pc:docMk/>
          <pc:sldMk cId="1892475660" sldId="292"/>
        </pc:sldMkLst>
        <pc:spChg chg="mod">
          <ac:chgData name="Silvio Rademaker" userId="72febfad-aa26-4c74-b6fb-a5f081510772" providerId="ADAL" clId="{E234CEA1-90CC-494E-946C-F4B603B629D4}" dt="2025-12-13T00:08:50.620" v="538" actId="20577"/>
          <ac:spMkLst>
            <pc:docMk/>
            <pc:sldMk cId="1892475660" sldId="292"/>
            <ac:spMk id="3" creationId="{DEE93757-EA83-BE56-DDC7-9D080161CFFA}"/>
          </ac:spMkLst>
        </pc:spChg>
        <pc:spChg chg="add del mod">
          <ac:chgData name="Silvio Rademaker" userId="72febfad-aa26-4c74-b6fb-a5f081510772" providerId="ADAL" clId="{E234CEA1-90CC-494E-946C-F4B603B629D4}" dt="2025-12-13T00:09:14.269" v="542" actId="478"/>
          <ac:spMkLst>
            <pc:docMk/>
            <pc:sldMk cId="1892475660" sldId="292"/>
            <ac:spMk id="6" creationId="{63E085F6-BFC8-156C-781D-DB6861EDA782}"/>
          </ac:spMkLst>
        </pc:spChg>
        <pc:picChg chg="del">
          <ac:chgData name="Silvio Rademaker" userId="72febfad-aa26-4c74-b6fb-a5f081510772" providerId="ADAL" clId="{E234CEA1-90CC-494E-946C-F4B603B629D4}" dt="2025-12-13T00:09:05.338" v="539" actId="478"/>
          <ac:picMkLst>
            <pc:docMk/>
            <pc:sldMk cId="1892475660" sldId="292"/>
            <ac:picMk id="5" creationId="{B8AD453B-B7AC-8858-CE04-7578D77DE9FF}"/>
          </ac:picMkLst>
        </pc:picChg>
        <pc:picChg chg="del">
          <ac:chgData name="Silvio Rademaker" userId="72febfad-aa26-4c74-b6fb-a5f081510772" providerId="ADAL" clId="{E234CEA1-90CC-494E-946C-F4B603B629D4}" dt="2025-12-13T00:09:05.338" v="539" actId="478"/>
          <ac:picMkLst>
            <pc:docMk/>
            <pc:sldMk cId="1892475660" sldId="292"/>
            <ac:picMk id="7" creationId="{59A23D85-D81D-2F08-8759-72BB3ADA7710}"/>
          </ac:picMkLst>
        </pc:picChg>
        <pc:picChg chg="del">
          <ac:chgData name="Silvio Rademaker" userId="72febfad-aa26-4c74-b6fb-a5f081510772" providerId="ADAL" clId="{E234CEA1-90CC-494E-946C-F4B603B629D4}" dt="2025-12-13T00:09:05.338" v="539" actId="478"/>
          <ac:picMkLst>
            <pc:docMk/>
            <pc:sldMk cId="1892475660" sldId="292"/>
            <ac:picMk id="9" creationId="{B3DE1C79-48F5-5220-816F-2BA1F69F37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C1536-A865-4251-9013-9F170239A167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E3605-79D8-4532-BE4F-407B5EF5DA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506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3605-79D8-4532-BE4F-407B5EF5DA7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57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5559D9-0D22-446D-B0B2-35F9A1ACD4C9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265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51EF5-ECB6-AE3A-F96F-6C1D4408A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CA6FCE-11A7-A79D-5811-E1E67FE330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3445BE7-7DBF-694F-1D65-ECE9458C47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B77FDC-8ACE-7F6A-03E0-65DD72F62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E3605-79D8-4532-BE4F-407B5EF5DA79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096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AAB06F-4EC6-35EC-4F69-82D9ED170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009A80-671A-7988-C41C-2E8C8F6FF0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7A0A2E-3B23-2BA3-216D-C6B5C9B7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14C1C9-1D74-206A-E72B-394AEAEB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2C40EB-B2C8-98A2-C7FB-A48160DD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499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77E117-4B4E-21CD-F127-19C0422D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CC71363-D172-8513-6305-BF94B21AA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B61945-0B49-EB9B-BCAF-B8627BB95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78969C-7EE8-0F2B-DEC4-12A86B9A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EDF6FE-FF8C-EBAE-4621-B2236663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961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0C5AE3E-825B-BA0B-20CA-F30D73382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CEB5B3-4504-8288-7F9B-A682FCE6B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72E45C-5593-16FA-2071-37F0EB88A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BB9F39-FAE3-7014-49DC-806F4F04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B3A54-0FE3-5A61-63C6-A2E8D2CB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367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481B0-11A5-4C12-95C6-5B2E5F53C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383DFA-C515-6F9D-1F52-D12BA61A7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1CFB87-7943-40F0-524F-DB969593D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0AFB0A-1D76-7D88-1624-736954532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15039B-B299-E25D-F177-B8FD9B5B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3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3542D1-F6E2-D5DE-78F4-B1C627D8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9FB483-8FC9-1CFC-8CE7-277FBADE6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B5A367-28DD-7ADE-1E28-865C121E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4CD832-0F73-A45D-F470-40539B0E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1FCC63-E83C-10B2-B52A-97CC80D8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61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7DBEE-47B5-3CD9-19CA-1090A760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F1EF63-4966-0BFD-50B1-2DF906683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60E98AC-CFE6-5A97-1FDB-A05DBF089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2BA7970-6994-BE48-80D8-8F47CAB0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A6EDF7-BCB6-6829-EB83-BE1AC83E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CB93C65-3B0C-B755-2279-B5821B73F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25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00299-DB76-2D04-3783-C17FD47D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A53EC4-23DB-E1C5-8B4C-4C528838F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5C1B0E-4ED1-4B08-A62D-4DD89FB00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A40F626-AE4F-7870-E507-155B3A63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38103E-7076-9D20-16EB-E6B50183F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5AB889-5958-03E4-BDEE-EA091370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AEA8703-45DD-7694-8FD7-2EB839314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07ECC9-59E3-11D8-8A51-3A726DF0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01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D6DFA-B0FE-234D-3391-A2D754DA5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9AAAF90-9EF2-06FB-4B87-2463B798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F9EACF-101C-DC46-7B86-0021A52D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FB5FF95-F6C8-E765-C9A6-6B5AE6956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1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03B65D5-40FB-A8F0-D9B3-0448F625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528F72-4EC2-2579-54E2-5B1AAF43A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92097B7-68EA-60B4-7FAE-4A6A5E4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46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79E4D-C964-DE41-32BA-03FE80DA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DAC6DB-19E2-70B9-37A2-B67949BF4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E4B8EF7-7D19-6302-0618-4CF37F6B0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EF75C0-6A94-1147-6FEC-6AC94C40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D6EEA0-4860-606E-4FEF-199DA2C8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458588-63F4-F59B-1148-94B11EAF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02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63E59-8301-5F95-3CBF-7C2E3980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8888D9B-7C09-7FFC-1062-99F46CE4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FB6CA61-CC59-BAFC-B1EF-223953936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F0F610-A856-5151-8CF0-EE326904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2A23BF-F46D-1389-CDD7-F36FBEB4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95E5E4D-04B6-B598-E221-05DB634F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714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03EA169-51A1-64D5-60F9-631B5EEF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89387E-49EA-98C2-E029-60037337C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B5F0FE-450B-0176-2FFC-E98566AD47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5CA40F-916F-460F-92C0-B7F0856223E2}" type="datetimeFigureOut">
              <a:rPr lang="nl-NL" smtClean="0"/>
              <a:t>13-12-2025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DB04BC-54B4-4F1B-8F6C-E94811572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71F6B3-4225-0BA5-1D6D-9F0449B37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BE49C3-5E22-4BF4-BBF9-9E3993E3C5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raar.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tuurkunde.nl/artikelen/2320/nina-lesmaterial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C2862B3-1BF5-29E0-E994-5CECBE1D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3440" r="13595" b="-1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846B1C-D1B0-D276-3C5C-FC45C565C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807730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>
                <a:solidFill>
                  <a:schemeClr val="bg1"/>
                </a:solidFill>
              </a:rPr>
              <a:t>Toetsen maken met AI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B3A264-06E7-FD76-C2AB-EA3B97239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558289"/>
            <a:ext cx="4023359" cy="1208141"/>
          </a:xfrm>
        </p:spPr>
        <p:txBody>
          <a:bodyPr>
            <a:noAutofit/>
          </a:bodyPr>
          <a:lstStyle/>
          <a:p>
            <a:pPr algn="l"/>
            <a:r>
              <a:rPr lang="nl-NL" sz="2000" dirty="0">
                <a:solidFill>
                  <a:schemeClr val="bg1"/>
                </a:solidFill>
              </a:rPr>
              <a:t>Silvio Rademaker</a:t>
            </a:r>
          </a:p>
          <a:p>
            <a:pPr algn="l"/>
            <a:r>
              <a:rPr lang="nl-NL" sz="2000" dirty="0" err="1">
                <a:solidFill>
                  <a:schemeClr val="bg1"/>
                </a:solidFill>
              </a:rPr>
              <a:t>Limus</a:t>
            </a:r>
            <a:r>
              <a:rPr lang="nl-NL" sz="2000" dirty="0">
                <a:solidFill>
                  <a:schemeClr val="bg1"/>
                </a:solidFill>
              </a:rPr>
              <a:t> College Vleuten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U-talent docent (UU)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Natuurkunde</a:t>
            </a:r>
          </a:p>
          <a:p>
            <a:pPr algn="l"/>
            <a:r>
              <a:rPr lang="nl-NL" sz="2000" dirty="0">
                <a:solidFill>
                  <a:schemeClr val="bg1"/>
                </a:solidFill>
              </a:rPr>
              <a:t>s.rademaker1@uu.nl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C2A47F1A-7AD1-9EC9-BC21-A6D3E18BCABB}"/>
              </a:ext>
            </a:extLst>
          </p:cNvPr>
          <p:cNvSpPr txBox="1">
            <a:spLocks/>
          </p:cNvSpPr>
          <p:nvPr/>
        </p:nvSpPr>
        <p:spPr>
          <a:xfrm>
            <a:off x="4544603" y="6156143"/>
            <a:ext cx="7388488" cy="776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>
                <a:solidFill>
                  <a:schemeClr val="bg1"/>
                </a:solidFill>
              </a:rPr>
              <a:t>https://www.klapwiekproducties.nl/houtman/de-tafel-2006-2009</a:t>
            </a:r>
          </a:p>
        </p:txBody>
      </p:sp>
    </p:spTree>
    <p:extLst>
      <p:ext uri="{BB962C8B-B14F-4D97-AF65-F5344CB8AC3E}">
        <p14:creationId xmlns:p14="http://schemas.microsoft.com/office/powerpoint/2010/main" val="311488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FB553-47BF-F507-59F8-6F242BE5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C6B-9759-2D1B-5CDB-315B4B63A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349" y="274453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is je prompt sterk genoeg?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79BFBD0-4780-5E7C-A829-164EA1FE10EE}"/>
              </a:ext>
            </a:extLst>
          </p:cNvPr>
          <p:cNvSpPr txBox="1">
            <a:spLocks/>
          </p:cNvSpPr>
          <p:nvPr/>
        </p:nvSpPr>
        <p:spPr>
          <a:xfrm>
            <a:off x="1192161" y="367368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(en moet je je daar druk over maken?)</a:t>
            </a:r>
          </a:p>
        </p:txBody>
      </p:sp>
    </p:spTree>
    <p:extLst>
      <p:ext uri="{BB962C8B-B14F-4D97-AF65-F5344CB8AC3E}">
        <p14:creationId xmlns:p14="http://schemas.microsoft.com/office/powerpoint/2010/main" val="19742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AD34C-6B3F-2793-E294-E8DB2FE9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991C5B17-05CB-6E9B-107E-AC93C5C50882}"/>
              </a:ext>
            </a:extLst>
          </p:cNvPr>
          <p:cNvSpPr txBox="1"/>
          <p:nvPr/>
        </p:nvSpPr>
        <p:spPr>
          <a:xfrm>
            <a:off x="806241" y="1329091"/>
            <a:ext cx="622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Niveau leerling: klas/ leeftijd / leerroute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615738F-3E1F-874C-F618-479B373C7863}"/>
              </a:ext>
            </a:extLst>
          </p:cNvPr>
          <p:cNvSpPr txBox="1"/>
          <p:nvPr/>
        </p:nvSpPr>
        <p:spPr>
          <a:xfrm>
            <a:off x="7245305" y="1321538"/>
            <a:ext cx="43580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Taal: eenvoudig of complex</a:t>
            </a:r>
          </a:p>
          <a:p>
            <a:endParaRPr lang="nl-NL" sz="2800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46AFEC1-DE30-29A4-5F65-6CCEC6BA606D}"/>
              </a:ext>
            </a:extLst>
          </p:cNvPr>
          <p:cNvSpPr txBox="1"/>
          <p:nvPr/>
        </p:nvSpPr>
        <p:spPr>
          <a:xfrm>
            <a:off x="806241" y="1852311"/>
            <a:ext cx="2276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Aantal vragen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7BA4C07-9775-C1CA-97E3-68878403986E}"/>
              </a:ext>
            </a:extLst>
          </p:cNvPr>
          <p:cNvSpPr txBox="1"/>
          <p:nvPr/>
        </p:nvSpPr>
        <p:spPr>
          <a:xfrm>
            <a:off x="6299785" y="2543888"/>
            <a:ext cx="58501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Soort vragen MC, open, doorstrepen,</a:t>
            </a:r>
          </a:p>
          <a:p>
            <a:r>
              <a:rPr lang="nl-NL" sz="2800" dirty="0">
                <a:solidFill>
                  <a:srgbClr val="FF0000"/>
                </a:solidFill>
              </a:rPr>
              <a:t>leg uit, bereken, bepaal, teken, </a:t>
            </a:r>
            <a:r>
              <a:rPr lang="nl-NL" sz="2800" dirty="0" err="1">
                <a:solidFill>
                  <a:srgbClr val="FF0000"/>
                </a:solidFill>
              </a:rPr>
              <a:t>etc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D09D210-673D-8384-2181-D1A2755AE1CC}"/>
              </a:ext>
            </a:extLst>
          </p:cNvPr>
          <p:cNvSpPr txBox="1"/>
          <p:nvPr/>
        </p:nvSpPr>
        <p:spPr>
          <a:xfrm>
            <a:off x="7282892" y="1881992"/>
            <a:ext cx="2409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Vraagwoorden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6557D45-7355-DF69-671F-D9C4B0BF1B20}"/>
              </a:ext>
            </a:extLst>
          </p:cNvPr>
          <p:cNvSpPr txBox="1"/>
          <p:nvPr/>
        </p:nvSpPr>
        <p:spPr>
          <a:xfrm>
            <a:off x="674891" y="3656873"/>
            <a:ext cx="113556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/>
              <a:t>TIPS:</a:t>
            </a:r>
            <a:r>
              <a:rPr lang="nl-NL" sz="2800" b="1" dirty="0"/>
              <a:t> </a:t>
            </a:r>
          </a:p>
          <a:p>
            <a:r>
              <a:rPr lang="nl-NL" sz="2800" dirty="0"/>
              <a:t>Altijd meer vragen dan nodig</a:t>
            </a:r>
          </a:p>
          <a:p>
            <a:r>
              <a:rPr lang="nl-NL" sz="2800" dirty="0"/>
              <a:t>Punten per vraag niet door AI laten doen</a:t>
            </a:r>
          </a:p>
          <a:p>
            <a:r>
              <a:rPr lang="nl-NL" sz="2800" dirty="0"/>
              <a:t>Als AI bepaalde vragen niet kan stellen (niet goed beschreven): feedback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DB8023A-4C37-F95A-FBE0-A09E3962A643}"/>
              </a:ext>
            </a:extLst>
          </p:cNvPr>
          <p:cNvSpPr txBox="1"/>
          <p:nvPr/>
        </p:nvSpPr>
        <p:spPr>
          <a:xfrm>
            <a:off x="806241" y="652256"/>
            <a:ext cx="5344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chemeClr val="bg2">
                    <a:lumMod val="90000"/>
                  </a:schemeClr>
                </a:solidFill>
              </a:rPr>
              <a:t>Niveau van </a:t>
            </a:r>
            <a:r>
              <a:rPr lang="nl-NL" sz="2800" dirty="0" err="1">
                <a:solidFill>
                  <a:schemeClr val="bg2">
                    <a:lumMod val="90000"/>
                  </a:schemeClr>
                </a:solidFill>
              </a:rPr>
              <a:t>toetsconstructeur</a:t>
            </a:r>
            <a:r>
              <a:rPr lang="nl-NL" sz="2800" dirty="0">
                <a:solidFill>
                  <a:schemeClr val="bg2">
                    <a:lumMod val="90000"/>
                  </a:schemeClr>
                </a:solidFill>
              </a:rPr>
              <a:t> (AI)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0B3FD89-0159-1D99-0EEF-AE03FDA1DEB9}"/>
              </a:ext>
            </a:extLst>
          </p:cNvPr>
          <p:cNvSpPr txBox="1"/>
          <p:nvPr/>
        </p:nvSpPr>
        <p:spPr>
          <a:xfrm>
            <a:off x="806241" y="2497724"/>
            <a:ext cx="3346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RTTI/ </a:t>
            </a:r>
            <a:r>
              <a:rPr lang="nl-NL" sz="2800" dirty="0" err="1">
                <a:solidFill>
                  <a:srgbClr val="FF0000"/>
                </a:solidFill>
              </a:rPr>
              <a:t>Bloom</a:t>
            </a:r>
            <a:r>
              <a:rPr lang="nl-NL" sz="2800" dirty="0">
                <a:solidFill>
                  <a:srgbClr val="FF0000"/>
                </a:solidFill>
              </a:rPr>
              <a:t>/ OBIT….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89A8A1B-5C77-3F78-94DD-4493DC19182F}"/>
              </a:ext>
            </a:extLst>
          </p:cNvPr>
          <p:cNvSpPr txBox="1"/>
          <p:nvPr/>
        </p:nvSpPr>
        <p:spPr>
          <a:xfrm>
            <a:off x="674891" y="5433726"/>
            <a:ext cx="112223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u="sng" dirty="0"/>
              <a:t>Wees duidelijk in prompt wat verboden is:</a:t>
            </a:r>
          </a:p>
          <a:p>
            <a:r>
              <a:rPr lang="nl-NL" sz="2800" dirty="0"/>
              <a:t>Bijvoorbeeld: geen doorrekenvragen, slechts één keer van km/h naar m/s, geen nieuwe vragen of definities van buiten de stof bedenken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CF5CD7C3-2CEB-A3BA-EB7E-8265A6744426}"/>
              </a:ext>
            </a:extLst>
          </p:cNvPr>
          <p:cNvSpPr txBox="1"/>
          <p:nvPr/>
        </p:nvSpPr>
        <p:spPr>
          <a:xfrm>
            <a:off x="7246374" y="652256"/>
            <a:ext cx="381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Bron om mee te werken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D9EFEFF-DE94-2CDE-DAAB-FEF29D5545EB}"/>
              </a:ext>
            </a:extLst>
          </p:cNvPr>
          <p:cNvSpPr txBox="1"/>
          <p:nvPr/>
        </p:nvSpPr>
        <p:spPr>
          <a:xfrm>
            <a:off x="5976329" y="4032300"/>
            <a:ext cx="540943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800" b="1" dirty="0">
                <a:solidFill>
                  <a:srgbClr val="7030A0"/>
                </a:solidFill>
              </a:rPr>
              <a:t>Prompt is in feite TOETSMATRIJS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49101B40-2508-01C2-6F23-BD8A6D7D629F}"/>
              </a:ext>
            </a:extLst>
          </p:cNvPr>
          <p:cNvSpPr txBox="1"/>
          <p:nvPr/>
        </p:nvSpPr>
        <p:spPr>
          <a:xfrm>
            <a:off x="806241" y="3105645"/>
            <a:ext cx="3451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Onderwerp van vraag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1B6ED5D3-77E2-3083-DA43-77C4B2FE7E0D}"/>
              </a:ext>
            </a:extLst>
          </p:cNvPr>
          <p:cNvSpPr txBox="1"/>
          <p:nvPr/>
        </p:nvSpPr>
        <p:spPr>
          <a:xfrm>
            <a:off x="6362169" y="3506071"/>
            <a:ext cx="3978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FF0000"/>
                </a:solidFill>
              </a:rPr>
              <a:t>Formules is welke vorm?</a:t>
            </a:r>
          </a:p>
          <a:p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0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71454-5A7D-47EE-7523-D3AE7CA12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81A28A-7437-BA3F-AB08-CF078A953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Met “+” alle afbeeldingen aan prompt vastmaken</a:t>
            </a:r>
          </a:p>
          <a:p>
            <a:r>
              <a:rPr lang="nl-NL" dirty="0"/>
              <a:t>Stuur prompt</a:t>
            </a:r>
          </a:p>
          <a:p>
            <a:r>
              <a:rPr lang="nl-NL" dirty="0"/>
              <a:t>Bespreek</a:t>
            </a:r>
          </a:p>
          <a:p>
            <a:r>
              <a:rPr lang="nl-NL" dirty="0"/>
              <a:t>Denk aan tijd en </a:t>
            </a:r>
            <a:r>
              <a:rPr lang="nl-NL" dirty="0" err="1"/>
              <a:t>evt</a:t>
            </a:r>
            <a:r>
              <a:rPr lang="nl-NL" dirty="0"/>
              <a:t> WOOCLAP vraag 6 &amp; 7 aanvullen</a:t>
            </a:r>
          </a:p>
          <a:p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700C5F9-AD4F-BE8D-DADB-9DDE029F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1" y="365125"/>
            <a:ext cx="12408061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 err="1">
                <a:solidFill>
                  <a:srgbClr val="0070C0"/>
                </a:solidFill>
              </a:rPr>
              <a:t>Strat</a:t>
            </a:r>
            <a:r>
              <a:rPr lang="nl-NL" dirty="0">
                <a:solidFill>
                  <a:srgbClr val="0070C0"/>
                </a:solidFill>
              </a:rPr>
              <a:t>.: PROMPT + bron (leerstof)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</a:t>
            </a:r>
          </a:p>
        </p:txBody>
      </p:sp>
    </p:spTree>
    <p:extLst>
      <p:ext uri="{BB962C8B-B14F-4D97-AF65-F5344CB8AC3E}">
        <p14:creationId xmlns:p14="http://schemas.microsoft.com/office/powerpoint/2010/main" val="17275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071C7E-F2DA-232B-DF50-2F551768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E5EDF8-FC42-D59B-8586-3392FBA8E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Tegeltje met Spreuk (Tegeltjeswijsheid): Vertrouwen is goed; controle ...">
            <a:extLst>
              <a:ext uri="{FF2B5EF4-FFF2-40B4-BE49-F238E27FC236}">
                <a16:creationId xmlns:a16="http://schemas.microsoft.com/office/drawing/2014/main" id="{900C2B5A-C115-B2B3-C548-814DB498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5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04E40-6F9E-7D64-DB58-7BE44B4CB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96F165-D4AC-621D-47DB-4479098A3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2" y="365125"/>
            <a:ext cx="11644132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3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 err="1">
                <a:solidFill>
                  <a:srgbClr val="0070C0"/>
                </a:solidFill>
              </a:rPr>
              <a:t>Strat</a:t>
            </a:r>
            <a:r>
              <a:rPr lang="nl-NL" dirty="0">
                <a:solidFill>
                  <a:srgbClr val="0070C0"/>
                </a:solidFill>
              </a:rPr>
              <a:t>.: PROMPT + toets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alternatieve</a:t>
            </a:r>
            <a:r>
              <a:rPr lang="nl-NL" dirty="0">
                <a:solidFill>
                  <a:srgbClr val="0070C0"/>
                </a:solidFill>
              </a:rPr>
              <a:t> toets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253E0-9C61-07D3-602C-8348A40F0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Met “+” alle afbeeldingen van toets aan prompt vastmaken</a:t>
            </a:r>
          </a:p>
          <a:p>
            <a:r>
              <a:rPr lang="nl-NL" dirty="0"/>
              <a:t>Vraag om van deze toets een alternatieve toets te maken</a:t>
            </a:r>
          </a:p>
          <a:p>
            <a:r>
              <a:rPr lang="nl-NL" dirty="0"/>
              <a:t>Zijn er onderwerpen die je wil vervangen?</a:t>
            </a:r>
          </a:p>
          <a:p>
            <a:r>
              <a:rPr lang="nl-NL" dirty="0"/>
              <a:t>Andere context?</a:t>
            </a:r>
          </a:p>
          <a:p>
            <a:r>
              <a:rPr lang="nl-NL" dirty="0"/>
              <a:t>Zelfde vraagvolgorde?</a:t>
            </a:r>
          </a:p>
          <a:p>
            <a:endParaRPr lang="nl-NL" dirty="0"/>
          </a:p>
          <a:p>
            <a:r>
              <a:rPr lang="nl-NL" dirty="0"/>
              <a:t>Denk aan tijd en </a:t>
            </a:r>
            <a:r>
              <a:rPr lang="nl-NL" dirty="0" err="1"/>
              <a:t>evt</a:t>
            </a:r>
            <a:r>
              <a:rPr lang="nl-NL" dirty="0"/>
              <a:t> WOOCLAP vraag 6 &amp; 7 aanvullen</a:t>
            </a:r>
          </a:p>
          <a:p>
            <a:endParaRPr lang="nl-NL" dirty="0"/>
          </a:p>
          <a:p>
            <a:r>
              <a:rPr lang="nl-NL" dirty="0"/>
              <a:t>Krijg je nu ook een toets van vergelijkbare kwaliteit?</a:t>
            </a:r>
          </a:p>
          <a:p>
            <a:r>
              <a:rPr lang="nl-NL" dirty="0"/>
              <a:t>Ervaren leerlingen de toets op hetzelfde moeilijkheidsniveau?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332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F8C50-2DED-6E0C-1372-0C87C5B72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7CE4D4-FBD3-327F-C985-18E89AF19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" y="365125"/>
            <a:ext cx="11632557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4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 err="1">
                <a:solidFill>
                  <a:srgbClr val="0070C0"/>
                </a:solidFill>
              </a:rPr>
              <a:t>Strat</a:t>
            </a:r>
            <a:r>
              <a:rPr lang="nl-NL" dirty="0">
                <a:solidFill>
                  <a:srgbClr val="0070C0"/>
                </a:solidFill>
              </a:rPr>
              <a:t>.: “Beproefde opgave” +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alternatief</a:t>
            </a:r>
            <a:r>
              <a:rPr lang="nl-NL" dirty="0">
                <a:solidFill>
                  <a:srgbClr val="0070C0"/>
                </a:solidFill>
              </a:rPr>
              <a:t> </a:t>
            </a:r>
            <a:br>
              <a:rPr lang="nl-NL" dirty="0">
                <a:solidFill>
                  <a:srgbClr val="0070C0"/>
                </a:solidFill>
              </a:rPr>
            </a:br>
            <a:endParaRPr lang="nl-NL" sz="2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48417C-AEDE-5A13-80B4-5C04561CB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5 havo “</a:t>
            </a:r>
            <a:r>
              <a:rPr lang="nl-NL" dirty="0" err="1"/>
              <a:t>Kaval</a:t>
            </a:r>
            <a:r>
              <a:rPr lang="nl-NL" dirty="0"/>
              <a:t>” 2025-tv1</a:t>
            </a:r>
          </a:p>
          <a:p>
            <a:r>
              <a:rPr lang="nl-NL" dirty="0"/>
              <a:t>Maak afbeeldingen van de opgave. (</a:t>
            </a:r>
            <a:r>
              <a:rPr lang="nl-NL" b="1" dirty="0"/>
              <a:t>Niet Ctrl-C, niet pdf</a:t>
            </a:r>
            <a:r>
              <a:rPr lang="nl-NL" dirty="0"/>
              <a:t>)</a:t>
            </a:r>
          </a:p>
          <a:p>
            <a:r>
              <a:rPr lang="nl-NL" dirty="0"/>
              <a:t>Niet teveel!</a:t>
            </a:r>
          </a:p>
          <a:p>
            <a:pPr marL="457200" lvl="1" indent="0">
              <a:buNone/>
            </a:pPr>
            <a:br>
              <a:rPr lang="nl-NL" dirty="0"/>
            </a:b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E17FC72-4747-A7B1-F0CE-6AF739E8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2189" y="2857859"/>
            <a:ext cx="2795957" cy="38004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DFF0B22-BD40-40C8-D376-E03E5BCDF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97" y="3057555"/>
            <a:ext cx="2557683" cy="363132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2443CAB-A596-F2A4-0F0C-619B67955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5296" y="2835333"/>
            <a:ext cx="4740051" cy="116596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B7AE9A-AEE8-6B17-F46A-34978924AD93}"/>
              </a:ext>
            </a:extLst>
          </p:cNvPr>
          <p:cNvSpPr txBox="1"/>
          <p:nvPr/>
        </p:nvSpPr>
        <p:spPr>
          <a:xfrm>
            <a:off x="8471554" y="4776607"/>
            <a:ext cx="3720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Denk aan tijd en WOOCLAP vraag 6 &amp; 7</a:t>
            </a:r>
          </a:p>
        </p:txBody>
      </p:sp>
    </p:spTree>
    <p:extLst>
      <p:ext uri="{BB962C8B-B14F-4D97-AF65-F5344CB8AC3E}">
        <p14:creationId xmlns:p14="http://schemas.microsoft.com/office/powerpoint/2010/main" val="16702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DE9C2-0685-740A-3E37-01CC29DCD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B9969B-3FE1-1DE4-6CC1-86974EBA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3874" y="0"/>
            <a:ext cx="6024251" cy="6858000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82EF1D70-850B-1C7B-D45B-F520939C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782" y="2272583"/>
            <a:ext cx="8807244" cy="1325563"/>
          </a:xfrm>
          <a:solidFill>
            <a:srgbClr val="FFFF00"/>
          </a:solidFill>
        </p:spPr>
        <p:txBody>
          <a:bodyPr/>
          <a:lstStyle/>
          <a:p>
            <a:r>
              <a:rPr lang="nl-N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Probleem: grafieken en afbeeldingen</a:t>
            </a:r>
          </a:p>
        </p:txBody>
      </p:sp>
    </p:spTree>
    <p:extLst>
      <p:ext uri="{BB962C8B-B14F-4D97-AF65-F5344CB8AC3E}">
        <p14:creationId xmlns:p14="http://schemas.microsoft.com/office/powerpoint/2010/main" val="22915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5B84E-567B-D3C9-D564-B5881A64C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38DC93-17B4-0EF7-AE71-B772E937BF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7937"/>
          <a:stretch>
            <a:fillRect/>
          </a:stretch>
        </p:blipFill>
        <p:spPr>
          <a:xfrm>
            <a:off x="2934195" y="0"/>
            <a:ext cx="6323610" cy="151311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6F9F8584-F1B3-8804-EFBF-117E940D48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62"/>
          <a:stretch>
            <a:fillRect/>
          </a:stretch>
        </p:blipFill>
        <p:spPr>
          <a:xfrm>
            <a:off x="2934195" y="1698171"/>
            <a:ext cx="6323610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06885-607F-10BE-6DF4-89FDADB2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Probleem: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EFAA6-0FDF-821E-1C00-CA544281A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geogebra</a:t>
            </a:r>
            <a:r>
              <a:rPr lang="nl-NL" dirty="0"/>
              <a:t>, </a:t>
            </a:r>
            <a:r>
              <a:rPr lang="nl-NL" dirty="0" err="1"/>
              <a:t>excel</a:t>
            </a:r>
            <a:r>
              <a:rPr lang="nl-NL" dirty="0"/>
              <a:t> of trucje wat ik nu nog niet ga delen</a:t>
            </a:r>
          </a:p>
          <a:p>
            <a:r>
              <a:rPr lang="nl-NL" dirty="0"/>
              <a:t>Óf run de PYTHON code (installeer eerst ANACONDA -- &gt; daarna JUPYTER runnen.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b="1" u="sng" dirty="0">
                <a:solidFill>
                  <a:srgbClr val="FF0000"/>
                </a:solidFill>
              </a:rPr>
              <a:t>DOMPER</a:t>
            </a:r>
            <a:r>
              <a:rPr lang="nl-NL" b="1" dirty="0">
                <a:solidFill>
                  <a:srgbClr val="FF0000"/>
                </a:solidFill>
              </a:rPr>
              <a:t>: Het duurt allemaal wel erg lang! 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2AC1246-A7BB-4E3D-8A56-91A1FBAF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2" y="3427857"/>
            <a:ext cx="11582995" cy="13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3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5CA11-5F6D-6B47-B877-78666C0EC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E7D21E-E19C-210C-09E5-9DD34BEAD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5" y="91903"/>
            <a:ext cx="12046569" cy="667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5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D9B77-C75A-5649-0EAB-87FE17FA2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BA4E63-6B4E-2F59-2DB2-30AB0F649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Resultaat?</a:t>
            </a:r>
          </a:p>
          <a:p>
            <a:pPr lvl="1"/>
            <a:r>
              <a:rPr lang="nl-NL" dirty="0"/>
              <a:t>Je kan opgaven of toets maken</a:t>
            </a:r>
          </a:p>
          <a:p>
            <a:pPr lvl="1"/>
            <a:r>
              <a:rPr lang="nl-NL" dirty="0"/>
              <a:t>Je kent beoordelingscriteria</a:t>
            </a:r>
          </a:p>
          <a:p>
            <a:r>
              <a:rPr lang="nl-NL" dirty="0"/>
              <a:t>Gereedschappen?</a:t>
            </a:r>
          </a:p>
          <a:p>
            <a:pPr lvl="1"/>
            <a:r>
              <a:rPr lang="nl-NL" dirty="0"/>
              <a:t>Eigen laptop of leenlaptop</a:t>
            </a:r>
          </a:p>
          <a:p>
            <a:pPr lvl="1"/>
            <a:r>
              <a:rPr lang="nl-NL" dirty="0">
                <a:highlight>
                  <a:srgbClr val="FFFF00"/>
                </a:highlight>
              </a:rPr>
              <a:t>Gratis</a:t>
            </a:r>
            <a:r>
              <a:rPr lang="nl-NL" dirty="0"/>
              <a:t> versie van Gemini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nl-NL" dirty="0" err="1">
                <a:solidFill>
                  <a:schemeClr val="bg1">
                    <a:lumMod val="65000"/>
                  </a:schemeClr>
                </a:solidFill>
              </a:rPr>
              <a:t>claude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nl-NL" dirty="0" err="1">
                <a:solidFill>
                  <a:schemeClr val="bg1">
                    <a:lumMod val="65000"/>
                  </a:schemeClr>
                </a:solidFill>
              </a:rPr>
              <a:t>chatgpt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lvl="1"/>
            <a:r>
              <a:rPr lang="nl-NL" dirty="0"/>
              <a:t>Andere tools: </a:t>
            </a:r>
            <a:r>
              <a:rPr lang="nl-NL" dirty="0">
                <a:hlinkClick r:id="rId3"/>
              </a:rPr>
              <a:t>https://leraar.ai/</a:t>
            </a:r>
            <a:r>
              <a:rPr lang="nl-NL" dirty="0"/>
              <a:t> v. Empel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WOOCLAP vragen 1t/m5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Inspiratie: criteria SLO / CITO / overig</a:t>
            </a:r>
          </a:p>
        </p:txBody>
      </p:sp>
      <p:pic>
        <p:nvPicPr>
          <p:cNvPr id="9" name="Afbeelding 8" descr="Afbeelding met tekst, schermopname, Lettertype, logo&#10;&#10;Door AI gegenereerde inhoud is mogelijk onjuist.">
            <a:extLst>
              <a:ext uri="{FF2B5EF4-FFF2-40B4-BE49-F238E27FC236}">
                <a16:creationId xmlns:a16="http://schemas.microsoft.com/office/drawing/2014/main" id="{ADC2E116-CB37-F17D-7810-0B4522D5E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0055" y="3012198"/>
            <a:ext cx="4686541" cy="1701887"/>
          </a:xfrm>
          <a:prstGeom prst="rect">
            <a:avLst/>
          </a:prstGeom>
        </p:spPr>
      </p:pic>
      <p:pic>
        <p:nvPicPr>
          <p:cNvPr id="13" name="Afbeelding 12" descr="Afbeelding met patroon, plein, pixel&#10;&#10;Door AI gegenereerde inhoud is mogelijk onjuist.">
            <a:extLst>
              <a:ext uri="{FF2B5EF4-FFF2-40B4-BE49-F238E27FC236}">
                <a16:creationId xmlns:a16="http://schemas.microsoft.com/office/drawing/2014/main" id="{2984DA43-5954-1EE7-D471-24FD6856A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0377" y="175705"/>
            <a:ext cx="2825895" cy="2743341"/>
          </a:xfrm>
          <a:prstGeom prst="rect">
            <a:avLst/>
          </a:prstGeom>
        </p:spPr>
      </p:pic>
      <p:pic>
        <p:nvPicPr>
          <p:cNvPr id="16" name="Afbeelding 15" descr="Afbeelding met Lettertype, tekst, geel, logo&#10;&#10;Door AI gegenereerde inhoud is mogelijk onjuist.">
            <a:extLst>
              <a:ext uri="{FF2B5EF4-FFF2-40B4-BE49-F238E27FC236}">
                <a16:creationId xmlns:a16="http://schemas.microsoft.com/office/drawing/2014/main" id="{03C3C6FA-6A70-3FE3-6D75-B17DFE5B72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726" y="5112132"/>
            <a:ext cx="1714588" cy="66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B7EC4-6AF6-5BE2-80B8-06F991BFE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lijn, schermopname&#10;&#10;Door AI gegenereerde inhoud is mogelijk onjuist.">
            <a:extLst>
              <a:ext uri="{FF2B5EF4-FFF2-40B4-BE49-F238E27FC236}">
                <a16:creationId xmlns:a16="http://schemas.microsoft.com/office/drawing/2014/main" id="{9AFA1A64-79A3-2101-B77B-FE72B067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3" y="751491"/>
            <a:ext cx="11741753" cy="2076557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72DAA06-A477-AD2E-D520-063E0873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8493" y="3877449"/>
            <a:ext cx="10515600" cy="1910034"/>
          </a:xfrm>
        </p:spPr>
        <p:txBody>
          <a:bodyPr>
            <a:normAutofit/>
          </a:bodyPr>
          <a:lstStyle/>
          <a:p>
            <a:r>
              <a:rPr lang="nl-NL" dirty="0"/>
              <a:t>Plak hier je python code</a:t>
            </a:r>
          </a:p>
          <a:p>
            <a:r>
              <a:rPr lang="nl-NL" dirty="0"/>
              <a:t>Druk op driehoekje            of Run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2" name="Afbeelding 1" descr="Afbeelding met tekst, Lettertype, lijn, schermopname&#10;&#10;Door AI gegenereerde inhoud is mogelijk onjuist.">
            <a:extLst>
              <a:ext uri="{FF2B5EF4-FFF2-40B4-BE49-F238E27FC236}">
                <a16:creationId xmlns:a16="http://schemas.microsoft.com/office/drawing/2014/main" id="{AB4CA080-9583-F243-D024-1EE0E86C07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45" t="32885" r="85672" b="51061"/>
          <a:stretch>
            <a:fillRect/>
          </a:stretch>
        </p:blipFill>
        <p:spPr>
          <a:xfrm>
            <a:off x="4534149" y="4285615"/>
            <a:ext cx="506552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02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94045-4A74-855F-9DA4-65A055DF0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BF310F29-5A60-E117-3700-2E841A17F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576" y="5505527"/>
            <a:ext cx="10515600" cy="1910034"/>
          </a:xfrm>
        </p:spPr>
        <p:txBody>
          <a:bodyPr>
            <a:normAutofit/>
          </a:bodyPr>
          <a:lstStyle/>
          <a:p>
            <a:r>
              <a:rPr lang="nl-NL" dirty="0"/>
              <a:t>Aanpassen code en opnieuw runnen óf </a:t>
            </a:r>
          </a:p>
          <a:p>
            <a:r>
              <a:rPr lang="nl-NL" dirty="0"/>
              <a:t>Aanpassen in grafisch programma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D939D29-F5CC-35C5-8197-194121BE8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0587"/>
            <a:ext cx="97536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39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0271B-1B47-F554-56EF-D4063DF65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74491-A963-E4AF-A203-0CDABB4A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Probleem: afbeeldingen aanpak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0B6835-E4EC-8ECC-8EF7-9CB69DC3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zult zelf in de weer moeten gaan met afbeeldingen</a:t>
            </a:r>
          </a:p>
          <a:p>
            <a:r>
              <a:rPr lang="nl-NL" dirty="0"/>
              <a:t>Gebruik </a:t>
            </a:r>
            <a:r>
              <a:rPr lang="nl-NL" dirty="0" err="1"/>
              <a:t>NanoBanana</a:t>
            </a:r>
            <a:r>
              <a:rPr lang="nl-NL" dirty="0"/>
              <a:t> of Canvas</a:t>
            </a:r>
          </a:p>
          <a:p>
            <a:r>
              <a:rPr lang="nl-NL" dirty="0"/>
              <a:t>Let op de taalinstellingen!!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 descr="Afbeelding met tekst, Lettertype, lijn, wit&#10;&#10;Door AI gegenereerde inhoud is mogelijk onjuist.">
            <a:extLst>
              <a:ext uri="{FF2B5EF4-FFF2-40B4-BE49-F238E27FC236}">
                <a16:creationId xmlns:a16="http://schemas.microsoft.com/office/drawing/2014/main" id="{4E6904CE-CF06-8AAE-1B4F-CBE332C0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0" y="3562067"/>
            <a:ext cx="7436232" cy="1568531"/>
          </a:xfrm>
          <a:prstGeom prst="rect">
            <a:avLst/>
          </a:prstGeom>
        </p:spPr>
      </p:pic>
      <p:pic>
        <p:nvPicPr>
          <p:cNvPr id="8" name="Afbeelding 7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BDAA98F1-C090-D337-E546-6868A4C29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778" y="5265535"/>
            <a:ext cx="6905538" cy="130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ECBFF-2127-4100-B0CA-973AFB59C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1E28707-12B8-7EE6-BAEF-9D0D70B5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153" y="0"/>
            <a:ext cx="12722305" cy="694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99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, Lettertype, wit, schermopname&#10;&#10;Door AI gegenereerde inhoud is mogelijk onjuist.">
            <a:extLst>
              <a:ext uri="{FF2B5EF4-FFF2-40B4-BE49-F238E27FC236}">
                <a16:creationId xmlns:a16="http://schemas.microsoft.com/office/drawing/2014/main" id="{86085A55-7646-11F2-7705-720D4E4E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232" y="483945"/>
            <a:ext cx="7845758" cy="12142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B544ECB-168D-7A07-5172-84377CDCF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99236"/>
            <a:ext cx="8273143" cy="45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66658-FA96-62CC-8259-8964C1AF8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C0ADD3F2-A8A9-D9B4-6B6A-818C6942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100" y="566357"/>
            <a:ext cx="7357564" cy="15999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2A9798B-9DD2-04E5-35B5-52163747F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43" y="2490267"/>
            <a:ext cx="8001000" cy="436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1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89176-2C2F-8FC0-D69E-028401FEC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51BAC169-B450-E45C-1CD8-79FA9B03A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625" y="200144"/>
            <a:ext cx="7617849" cy="15114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4A7F2E-2EC1-E6A2-4228-4F9D93384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92086"/>
            <a:ext cx="6771524" cy="3537857"/>
          </a:xfrm>
          <a:prstGeom prst="rect">
            <a:avLst/>
          </a:prstGeom>
        </p:spPr>
      </p:pic>
      <p:pic>
        <p:nvPicPr>
          <p:cNvPr id="9" name="Afbeelding 8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47289DB0-0BF5-406B-BB02-0F4602B28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9886" y="406396"/>
            <a:ext cx="4942114" cy="130522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714D27F-172E-3EE0-80CF-773C39AE9A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6809" r="12827" b="9320"/>
          <a:stretch>
            <a:fillRect/>
          </a:stretch>
        </p:blipFill>
        <p:spPr>
          <a:xfrm>
            <a:off x="7723414" y="2068285"/>
            <a:ext cx="3995057" cy="33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8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46A66-9B8D-358B-F133-C2CB4BA7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F7399-9C75-6CE6-FA0C-163D1617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Probleem: afbeeldingen aanpak 2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B90A55F-0D84-97C0-48DE-A3A359FACA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68" t="30769" r="32864" b="24396"/>
          <a:stretch>
            <a:fillRect/>
          </a:stretch>
        </p:blipFill>
        <p:spPr>
          <a:xfrm>
            <a:off x="838200" y="1899958"/>
            <a:ext cx="3386295" cy="1853678"/>
          </a:xfrm>
          <a:prstGeom prst="rect">
            <a:avLst/>
          </a:prstGeom>
        </p:spPr>
      </p:pic>
      <p:pic>
        <p:nvPicPr>
          <p:cNvPr id="11" name="Afbeelding 10" descr="Afbeelding met tekst, schermopname, Lettertype, informatie&#10;&#10;Door AI gegenereerde inhoud is mogelijk onjuist.">
            <a:extLst>
              <a:ext uri="{FF2B5EF4-FFF2-40B4-BE49-F238E27FC236}">
                <a16:creationId xmlns:a16="http://schemas.microsoft.com/office/drawing/2014/main" id="{24232D86-6E6D-635B-A7B7-F5303DE7E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1" y="4147143"/>
            <a:ext cx="4785775" cy="141744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00F13A0-3806-12FB-BB14-E6493AACCE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74" t="18859" r="6161" b="28939"/>
          <a:stretch>
            <a:fillRect/>
          </a:stretch>
        </p:blipFill>
        <p:spPr>
          <a:xfrm>
            <a:off x="4538280" y="1899958"/>
            <a:ext cx="3366576" cy="1561780"/>
          </a:xfrm>
          <a:prstGeom prst="rect">
            <a:avLst/>
          </a:prstGeom>
        </p:spPr>
      </p:pic>
      <p:pic>
        <p:nvPicPr>
          <p:cNvPr id="15" name="Afbeelding 14" descr="Afbeelding met tekst, Lettertype, schermopname, wit&#10;&#10;Door AI gegenereerde inhoud is mogelijk onjuist.">
            <a:extLst>
              <a:ext uri="{FF2B5EF4-FFF2-40B4-BE49-F238E27FC236}">
                <a16:creationId xmlns:a16="http://schemas.microsoft.com/office/drawing/2014/main" id="{7C58E6C1-EB8E-39DE-62CA-968254F9A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977" y="4447147"/>
            <a:ext cx="4915326" cy="99830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4749E61-440A-25D1-20B4-33D27C0CDB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787" t="14066" r="23571" b="30403"/>
          <a:stretch>
            <a:fillRect/>
          </a:stretch>
        </p:blipFill>
        <p:spPr>
          <a:xfrm>
            <a:off x="8376974" y="1462196"/>
            <a:ext cx="3212275" cy="19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07173-ED5B-2F42-3264-7EECE0F58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5F4C3-91B4-C295-2CB4-2AF14D93B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" y="365125"/>
            <a:ext cx="11632557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4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 err="1">
                <a:solidFill>
                  <a:srgbClr val="0070C0"/>
                </a:solidFill>
              </a:rPr>
              <a:t>Strat</a:t>
            </a:r>
            <a:r>
              <a:rPr lang="nl-NL" dirty="0">
                <a:solidFill>
                  <a:srgbClr val="0070C0"/>
                </a:solidFill>
              </a:rPr>
              <a:t>.: “Beproefde opgave” +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alternatief</a:t>
            </a:r>
            <a:r>
              <a:rPr lang="nl-NL" dirty="0">
                <a:solidFill>
                  <a:srgbClr val="0070C0"/>
                </a:solidFill>
              </a:rPr>
              <a:t> </a:t>
            </a:r>
            <a:br>
              <a:rPr lang="nl-NL" dirty="0">
                <a:solidFill>
                  <a:srgbClr val="0070C0"/>
                </a:solidFill>
              </a:rPr>
            </a:br>
            <a:endParaRPr lang="nl-NL" sz="2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E93757-EA83-BE56-DDC7-9D080161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Probeer maar!</a:t>
            </a:r>
          </a:p>
          <a:p>
            <a:pPr marL="457200" lvl="1" indent="0">
              <a:buNone/>
            </a:pPr>
            <a:br>
              <a:rPr lang="nl-NL" dirty="0"/>
            </a:b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085F6-BFC8-156C-781D-DB6861EDA782}"/>
              </a:ext>
            </a:extLst>
          </p:cNvPr>
          <p:cNvSpPr txBox="1"/>
          <p:nvPr/>
        </p:nvSpPr>
        <p:spPr>
          <a:xfrm>
            <a:off x="982618" y="2951946"/>
            <a:ext cx="37204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Denk aan tijd en WOOCLAP vraag 6 &amp; 7</a:t>
            </a:r>
          </a:p>
        </p:txBody>
      </p:sp>
    </p:spTree>
    <p:extLst>
      <p:ext uri="{BB962C8B-B14F-4D97-AF65-F5344CB8AC3E}">
        <p14:creationId xmlns:p14="http://schemas.microsoft.com/office/powerpoint/2010/main" val="189247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0D607-6CCE-00BA-EB9C-18ED8D162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CAD4B9B-4014-8857-690B-938FB14E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72" y="1221409"/>
            <a:ext cx="4914194" cy="563659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1A8961-8E92-8076-EAB4-ADB5283D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496800" cy="1325563"/>
          </a:xfrm>
        </p:spPr>
        <p:txBody>
          <a:bodyPr/>
          <a:lstStyle/>
          <a:p>
            <a:r>
              <a:rPr lang="nl-NL" dirty="0"/>
              <a:t>Alternatief: vertalen &amp; hergebruik plaatjes en grafieken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5A1D7E-6086-9D2A-FC35-0C577F4A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3981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Buitenland (o.a.)</a:t>
            </a:r>
          </a:p>
          <a:p>
            <a:pPr lvl="1"/>
            <a:r>
              <a:rPr lang="nl-NL" dirty="0" err="1"/>
              <a:t>Abitur</a:t>
            </a:r>
            <a:r>
              <a:rPr lang="nl-NL" dirty="0"/>
              <a:t> Duitsland (verschillend per regio’s)</a:t>
            </a:r>
          </a:p>
          <a:p>
            <a:pPr lvl="1"/>
            <a:r>
              <a:rPr lang="nl-NL" dirty="0"/>
              <a:t>GCSE UK</a:t>
            </a:r>
          </a:p>
          <a:p>
            <a:pPr lvl="1"/>
            <a:r>
              <a:rPr lang="nl-NL" dirty="0"/>
              <a:t>Cambridge International A-Levels UK </a:t>
            </a:r>
          </a:p>
          <a:p>
            <a:pPr lvl="1"/>
            <a:r>
              <a:rPr lang="nl-NL" dirty="0"/>
              <a:t>SAT USA</a:t>
            </a:r>
          </a:p>
          <a:p>
            <a:pPr lvl="1"/>
            <a:r>
              <a:rPr lang="nl-NL" dirty="0" err="1"/>
              <a:t>Baccalauréat</a:t>
            </a:r>
            <a:r>
              <a:rPr lang="nl-NL" dirty="0"/>
              <a:t> (</a:t>
            </a:r>
            <a:r>
              <a:rPr lang="nl-NL" dirty="0" err="1"/>
              <a:t>Bac</a:t>
            </a:r>
            <a:r>
              <a:rPr lang="nl-NL" dirty="0"/>
              <a:t>) Frankrijk</a:t>
            </a:r>
          </a:p>
          <a:p>
            <a:pPr lvl="1"/>
            <a:r>
              <a:rPr lang="nl-NL" dirty="0"/>
              <a:t>HSC, VCE, ATAR Australië</a:t>
            </a:r>
          </a:p>
          <a:p>
            <a:pPr lvl="1"/>
            <a:r>
              <a:rPr lang="nl-NL" dirty="0"/>
              <a:t>Olympiades</a:t>
            </a:r>
          </a:p>
          <a:p>
            <a:pPr lvl="1"/>
            <a:r>
              <a:rPr lang="nl-NL" dirty="0"/>
              <a:t>Etc.</a:t>
            </a:r>
          </a:p>
          <a:p>
            <a:pPr lvl="1"/>
            <a:endParaRPr lang="nl-NL" dirty="0"/>
          </a:p>
          <a:p>
            <a:pPr lvl="1"/>
            <a:r>
              <a:rPr lang="nl-NL" u="sng" dirty="0">
                <a:solidFill>
                  <a:srgbClr val="7030A0"/>
                </a:solidFill>
              </a:rPr>
              <a:t>NB: AI komt sommige gebieden niet    binnen.</a:t>
            </a:r>
            <a:r>
              <a:rPr lang="nl-NL" dirty="0"/>
              <a:t> 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032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31807-57EE-FE81-4F28-2660ACFFD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8E0BB-9608-0762-1A3E-7E5B0E9F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Stappenplan </a:t>
            </a:r>
            <a:br>
              <a:rPr lang="nl-NL" dirty="0"/>
            </a:br>
            <a:r>
              <a:rPr lang="nl-NL" sz="1300" dirty="0"/>
              <a:t>(rode draad mijn onderzoek)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D9B91-440A-EA7B-8059-8E620AAE5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Kennis maken met deelnemers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1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 </a:t>
            </a:r>
          </a:p>
          <a:p>
            <a:pPr lvl="1"/>
            <a:r>
              <a:rPr lang="nl-NL" dirty="0"/>
              <a:t>Detail van prompt?</a:t>
            </a:r>
          </a:p>
          <a:p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+ bron (leerstof)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</a:t>
            </a:r>
          </a:p>
          <a:p>
            <a:pPr lvl="1"/>
            <a:r>
              <a:rPr lang="nl-NL" dirty="0"/>
              <a:t>Hoe vertel je eenvoudig aan AI wat de leerstof is?</a:t>
            </a:r>
          </a:p>
          <a:p>
            <a:r>
              <a:rPr lang="nl-NL" dirty="0">
                <a:solidFill>
                  <a:srgbClr val="0070C0"/>
                </a:solidFill>
              </a:rPr>
              <a:t>3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+ toets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alternatieve</a:t>
            </a:r>
            <a:r>
              <a:rPr lang="nl-NL" dirty="0">
                <a:solidFill>
                  <a:srgbClr val="0070C0"/>
                </a:solidFill>
              </a:rPr>
              <a:t> toets</a:t>
            </a:r>
          </a:p>
          <a:p>
            <a:r>
              <a:rPr lang="nl-NL" dirty="0">
                <a:solidFill>
                  <a:srgbClr val="0070C0"/>
                </a:solidFill>
              </a:rPr>
              <a:t>4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“Beproefde opgave” +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alternatief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nl-NL" dirty="0"/>
              <a:t>Afbeeldingen/ grafieken?</a:t>
            </a:r>
          </a:p>
          <a:p>
            <a:r>
              <a:rPr lang="nl-NL" dirty="0"/>
              <a:t>Mijn aanpak</a:t>
            </a:r>
          </a:p>
          <a:p>
            <a:r>
              <a:rPr lang="nl-NL" dirty="0"/>
              <a:t>Beoordelingsmodel</a:t>
            </a:r>
          </a:p>
        </p:txBody>
      </p:sp>
    </p:spTree>
    <p:extLst>
      <p:ext uri="{BB962C8B-B14F-4D97-AF65-F5344CB8AC3E}">
        <p14:creationId xmlns:p14="http://schemas.microsoft.com/office/powerpoint/2010/main" val="3222685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A092-64D9-D0C1-DEF3-90AEA0E22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4E92B2-AE33-F8E0-F64E-49C97F80F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Stappenplan </a:t>
            </a:r>
            <a:br>
              <a:rPr lang="nl-NL" dirty="0"/>
            </a:br>
            <a:r>
              <a:rPr lang="nl-NL" sz="1300" dirty="0"/>
              <a:t>(rode draad mijn onderzoek)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D91CD1-FA30-8257-B06A-82312ED1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Kennis maken met deelnemers</a:t>
            </a:r>
          </a:p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1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 </a:t>
            </a:r>
          </a:p>
          <a:p>
            <a:pPr lvl="1"/>
            <a:r>
              <a:rPr lang="nl-NL" dirty="0"/>
              <a:t>Detail van prompt?</a:t>
            </a:r>
          </a:p>
          <a:p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+ bron (leerstof)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</a:t>
            </a:r>
          </a:p>
          <a:p>
            <a:pPr lvl="1"/>
            <a:r>
              <a:rPr lang="nl-NL" dirty="0"/>
              <a:t>Hoe vertel je eenvoudig aan AI wat de leerstof is?</a:t>
            </a:r>
          </a:p>
          <a:p>
            <a:r>
              <a:rPr lang="nl-NL" dirty="0">
                <a:solidFill>
                  <a:srgbClr val="0070C0"/>
                </a:solidFill>
              </a:rPr>
              <a:t>3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+ toets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 alternatieve</a:t>
            </a:r>
            <a:r>
              <a:rPr lang="nl-NL" dirty="0">
                <a:solidFill>
                  <a:srgbClr val="0070C0"/>
                </a:solidFill>
              </a:rPr>
              <a:t> toets</a:t>
            </a:r>
          </a:p>
          <a:p>
            <a:r>
              <a:rPr lang="nl-NL" dirty="0">
                <a:solidFill>
                  <a:srgbClr val="0070C0"/>
                </a:solidFill>
              </a:rPr>
              <a:t>4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“Beproefde opgave” +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alternatief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nl-NL" dirty="0"/>
              <a:t>Afbeeldingen/ grafieken?</a:t>
            </a:r>
          </a:p>
          <a:p>
            <a:r>
              <a:rPr lang="nl-NL" dirty="0"/>
              <a:t>Mijn aanpak</a:t>
            </a:r>
          </a:p>
          <a:p>
            <a:r>
              <a:rPr lang="nl-NL" dirty="0"/>
              <a:t>Beoordelingsmodel</a:t>
            </a:r>
          </a:p>
        </p:txBody>
      </p:sp>
    </p:spTree>
    <p:extLst>
      <p:ext uri="{BB962C8B-B14F-4D97-AF65-F5344CB8AC3E}">
        <p14:creationId xmlns:p14="http://schemas.microsoft.com/office/powerpoint/2010/main" val="18155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288B-E423-A0D3-394F-B13FA29E6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63F24-4BA6-BF96-8A49-817AD0FA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Mijn aanpak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D8A658-2CC4-C4B3-F11A-BF00D040B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Onderbouw en </a:t>
            </a:r>
            <a:r>
              <a:rPr lang="nl-NL" dirty="0" err="1"/>
              <a:t>evt</a:t>
            </a:r>
            <a:r>
              <a:rPr lang="nl-NL" dirty="0"/>
              <a:t> voorexamenklassen</a:t>
            </a:r>
          </a:p>
          <a:p>
            <a:pPr lvl="1"/>
            <a:r>
              <a:rPr lang="nl-NL" dirty="0"/>
              <a:t>R-vragen via afbeeldingen van leerstof</a:t>
            </a:r>
          </a:p>
          <a:p>
            <a:pPr lvl="1"/>
            <a:r>
              <a:rPr lang="nl-NL" dirty="0"/>
              <a:t>Andere vragen via specifieke prompt: “maak voor mij 10 vragen waarbij vermogen moet worden berekend met gegeven tijd en energie”</a:t>
            </a:r>
          </a:p>
          <a:p>
            <a:pPr lvl="1"/>
            <a:r>
              <a:rPr lang="nl-NL" dirty="0"/>
              <a:t>Tegelijkertijd 4 toetsen bouwen (oefentoets, reguliere toets, her + extra inhaaltoets)</a:t>
            </a:r>
          </a:p>
          <a:p>
            <a:pPr lvl="1"/>
            <a:r>
              <a:rPr lang="nl-NL" dirty="0"/>
              <a:t>Rest is oefenmateriaal</a:t>
            </a:r>
          </a:p>
          <a:p>
            <a:r>
              <a:rPr lang="nl-NL" dirty="0"/>
              <a:t>Examenklassen</a:t>
            </a:r>
          </a:p>
          <a:p>
            <a:pPr lvl="1"/>
            <a:r>
              <a:rPr lang="nl-NL" dirty="0"/>
              <a:t>Mix originele examenvragen + AI-alternatieven</a:t>
            </a:r>
          </a:p>
          <a:p>
            <a:r>
              <a:rPr lang="nl-NL" dirty="0"/>
              <a:t>Aanleggen database per mogelijke vraagstelling</a:t>
            </a:r>
          </a:p>
          <a:p>
            <a:r>
              <a:rPr lang="nl-NL" dirty="0"/>
              <a:t>16 januari toets!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62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883F0-9EE0-7CE3-62CC-091562EB7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12951D-7161-F476-F07A-801CD12E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Beoordelingsmodel</a:t>
            </a:r>
            <a:r>
              <a:rPr lang="nl-NL" sz="1300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FBEF92-85E5-C79E-D412-2C9C9C5DC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Dit wil ik wel zien in een toets</a:t>
            </a:r>
          </a:p>
          <a:p>
            <a:r>
              <a:rPr lang="nl-NL" dirty="0"/>
              <a:t>Dit wil ik niet zien in een toets</a:t>
            </a:r>
          </a:p>
          <a:p>
            <a:r>
              <a:rPr lang="nl-NL" dirty="0"/>
              <a:t>Resultaten WOOCLAP vraag 6 &amp; 7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33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19246-85A5-E2A8-2302-9917A7492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21A56-072A-2024-31CD-3B02B9355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Eind workshop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1FAAE7-07C7-1F90-0FB3-EA645F73A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Resultaat gehaald?</a:t>
            </a:r>
          </a:p>
          <a:p>
            <a:pPr lvl="1"/>
            <a:r>
              <a:rPr lang="nl-NL" dirty="0"/>
              <a:t>kan je opgaven of toets maken?</a:t>
            </a:r>
          </a:p>
          <a:p>
            <a:pPr lvl="1"/>
            <a:r>
              <a:rPr lang="nl-NL" dirty="0"/>
              <a:t>Ken je beoordelingscriteria?</a:t>
            </a:r>
          </a:p>
          <a:p>
            <a:pPr lvl="1"/>
            <a:endParaRPr lang="nl-NL" dirty="0"/>
          </a:p>
          <a:p>
            <a:r>
              <a:rPr lang="nl-NL" dirty="0"/>
              <a:t>Graag WOOCLAP vragen 8 &amp; 9 invullen</a:t>
            </a:r>
          </a:p>
          <a:p>
            <a:endParaRPr lang="nl-NL" dirty="0"/>
          </a:p>
          <a:p>
            <a:r>
              <a:rPr lang="nl-NL" dirty="0"/>
              <a:t>Contact? s.rademaker1@uu.nl</a:t>
            </a:r>
          </a:p>
        </p:txBody>
      </p:sp>
    </p:spTree>
    <p:extLst>
      <p:ext uri="{BB962C8B-B14F-4D97-AF65-F5344CB8AC3E}">
        <p14:creationId xmlns:p14="http://schemas.microsoft.com/office/powerpoint/2010/main" val="305994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EFD88-2E66-10FB-591D-F2509BD74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D90E36-E69F-111F-03CB-CE4B69055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1</a:t>
            </a:r>
            <a:r>
              <a:rPr lang="nl-NL" baseline="30000" dirty="0"/>
              <a:t>e</a:t>
            </a:r>
            <a:r>
              <a:rPr lang="nl-NL" dirty="0"/>
              <a:t> </a:t>
            </a:r>
            <a:r>
              <a:rPr lang="nl-NL" dirty="0" err="1"/>
              <a:t>str</a:t>
            </a:r>
            <a:r>
              <a:rPr lang="nl-NL" dirty="0"/>
              <a:t>: Oefenopgaven met prompt krijgen</a:t>
            </a:r>
          </a:p>
        </p:txBody>
      </p:sp>
      <p:sp>
        <p:nvSpPr>
          <p:cNvPr id="16" name="Tijdelijke aanduiding voor inhoud 15">
            <a:extLst>
              <a:ext uri="{FF2B5EF4-FFF2-40B4-BE49-F238E27FC236}">
                <a16:creationId xmlns:a16="http://schemas.microsoft.com/office/drawing/2014/main" id="{6D037558-8BE7-07AD-A371-AD6103B1E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Eerst repressie: hoe kunnen we leerlingen betrappen</a:t>
            </a:r>
          </a:p>
          <a:p>
            <a:r>
              <a:rPr lang="nl-NL" dirty="0"/>
              <a:t>Toen zei collega: AI kan heel goed opgaven en toetsen maken!</a:t>
            </a:r>
          </a:p>
        </p:txBody>
      </p:sp>
    </p:spTree>
    <p:extLst>
      <p:ext uri="{BB962C8B-B14F-4D97-AF65-F5344CB8AC3E}">
        <p14:creationId xmlns:p14="http://schemas.microsoft.com/office/powerpoint/2010/main" val="198923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44358C4-97DE-19E4-66FF-C115FE83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505" y="-152134"/>
            <a:ext cx="5435632" cy="4070991"/>
          </a:xfrm>
          <a:prstGeom prst="rect">
            <a:avLst/>
          </a:prstGeom>
        </p:spPr>
      </p:pic>
      <p:pic>
        <p:nvPicPr>
          <p:cNvPr id="1026" name="Picture 2" descr="Het geheim van Mega Mindy - Wulf-fx">
            <a:extLst>
              <a:ext uri="{FF2B5EF4-FFF2-40B4-BE49-F238E27FC236}">
                <a16:creationId xmlns:a16="http://schemas.microsoft.com/office/drawing/2014/main" id="{6C7F87B7-D5B8-5D5D-4108-5F0303F4E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0"/>
            <a:ext cx="6769919" cy="38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sie &amp; Adriaan (1978)">
            <a:extLst>
              <a:ext uri="{FF2B5EF4-FFF2-40B4-BE49-F238E27FC236}">
                <a16:creationId xmlns:a16="http://schemas.microsoft.com/office/drawing/2014/main" id="{7441E2C9-CD8B-917F-78AC-35F566268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16" y="3559933"/>
            <a:ext cx="66294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C2E7EC9-414A-6B14-DF36-5612188F4E8E}"/>
              </a:ext>
            </a:extLst>
          </p:cNvPr>
          <p:cNvSpPr txBox="1"/>
          <p:nvPr/>
        </p:nvSpPr>
        <p:spPr>
          <a:xfrm>
            <a:off x="1928433" y="2072322"/>
            <a:ext cx="86592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Voorlopers AI?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A4D6BC3-F310-81C0-27CE-50E911A63F4E}"/>
              </a:ext>
            </a:extLst>
          </p:cNvPr>
          <p:cNvSpPr txBox="1"/>
          <p:nvPr/>
        </p:nvSpPr>
        <p:spPr>
          <a:xfrm>
            <a:off x="480248" y="5397278"/>
            <a:ext cx="11555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Maar hoe werkt dat dan?</a:t>
            </a:r>
          </a:p>
        </p:txBody>
      </p:sp>
    </p:spTree>
    <p:extLst>
      <p:ext uri="{BB962C8B-B14F-4D97-AF65-F5344CB8AC3E}">
        <p14:creationId xmlns:p14="http://schemas.microsoft.com/office/powerpoint/2010/main" val="41585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663BAA-F107-0CE1-B8D3-25C30B99C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BFC6EA-E568-9564-ACC9-5FEA71440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1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4E5BA6-C995-7A89-250D-B871F6A9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Mijn eerste prompts:</a:t>
            </a:r>
          </a:p>
          <a:p>
            <a:r>
              <a:rPr lang="nl-NL" dirty="0"/>
              <a:t> Typ eigen prompt</a:t>
            </a:r>
          </a:p>
          <a:p>
            <a:r>
              <a:rPr lang="nl-NL" dirty="0"/>
              <a:t>Kies tussen: </a:t>
            </a:r>
          </a:p>
          <a:p>
            <a:pPr lvl="1"/>
            <a:r>
              <a:rPr lang="nl-NL" dirty="0"/>
              <a:t>Snel</a:t>
            </a:r>
          </a:p>
          <a:p>
            <a:pPr lvl="1"/>
            <a:r>
              <a:rPr lang="nl-NL" dirty="0"/>
              <a:t>Denken met 3 Pro</a:t>
            </a:r>
          </a:p>
          <a:p>
            <a:r>
              <a:rPr lang="nl-NL" dirty="0"/>
              <a:t>Druk op pijltje (“sturen”)</a:t>
            </a:r>
          </a:p>
          <a:p>
            <a:r>
              <a:rPr lang="nl-NL" dirty="0"/>
              <a:t>Neem tijd op</a:t>
            </a:r>
          </a:p>
          <a:p>
            <a:r>
              <a:rPr lang="nl-NL" dirty="0"/>
              <a:t>Vergelijk in 2- tot 3-tallen</a:t>
            </a:r>
          </a:p>
          <a:p>
            <a:r>
              <a:rPr lang="nl-NL" dirty="0"/>
              <a:t>Geef reactie in WOOCLAP vraag 6 &amp; 7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EC74451-CCF0-AC95-0CC2-7EA4656C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25" y="1327354"/>
            <a:ext cx="5853954" cy="20245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AE6FD97-4067-5C27-8338-4D88F69F4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83" y="3440608"/>
            <a:ext cx="5873055" cy="133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5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58A13-9408-6F00-6317-86DBD6266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8B07E-A6B9-F886-E38E-1CA0FFDD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</a:t>
            </a:r>
            <a:r>
              <a:rPr lang="nl-NL" dirty="0">
                <a:solidFill>
                  <a:srgbClr val="0070C0"/>
                </a:solidFill>
              </a:rPr>
              <a:t>1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>
                <a:solidFill>
                  <a:srgbClr val="0070C0"/>
                </a:solidFill>
              </a:rPr>
              <a:t>Strategie: PROMPT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3D9122-CAEF-5981-FA83-A650E4921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Mijn eerste prompts:</a:t>
            </a:r>
          </a:p>
          <a:p>
            <a:r>
              <a:rPr lang="nl-NL" dirty="0"/>
              <a:t> Typ eigen prompt</a:t>
            </a:r>
          </a:p>
          <a:p>
            <a:r>
              <a:rPr lang="nl-NL" dirty="0"/>
              <a:t>Kies tussen: </a:t>
            </a:r>
          </a:p>
          <a:p>
            <a:pPr lvl="1"/>
            <a:r>
              <a:rPr lang="nl-NL" dirty="0"/>
              <a:t>Snel</a:t>
            </a:r>
          </a:p>
          <a:p>
            <a:pPr lvl="1"/>
            <a:r>
              <a:rPr lang="nl-NL" dirty="0"/>
              <a:t>Denken met 3 Pro</a:t>
            </a:r>
          </a:p>
          <a:p>
            <a:r>
              <a:rPr lang="nl-NL" dirty="0"/>
              <a:t>Druk op pijltje (“sturen”)</a:t>
            </a:r>
          </a:p>
          <a:p>
            <a:r>
              <a:rPr lang="nl-NL" dirty="0"/>
              <a:t>Neem tijd op</a:t>
            </a:r>
          </a:p>
          <a:p>
            <a:r>
              <a:rPr lang="nl-NL" dirty="0"/>
              <a:t>Vergelijk in 2- tot 3-tallen</a:t>
            </a:r>
          </a:p>
          <a:p>
            <a:r>
              <a:rPr lang="nl-NL" dirty="0"/>
              <a:t>Geef reactie in WOOCLAP vraag 6 &amp; 7</a:t>
            </a:r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D50F5B9-B21D-9F33-8DB0-F21C07D85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325" y="1327354"/>
            <a:ext cx="5853954" cy="20245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8E217D6A-04B7-DF6F-0139-3B1B9763E8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083" y="3440608"/>
            <a:ext cx="5873055" cy="1336955"/>
          </a:xfrm>
          <a:prstGeom prst="rect">
            <a:avLst/>
          </a:prstGeom>
        </p:spPr>
      </p:pic>
      <p:pic>
        <p:nvPicPr>
          <p:cNvPr id="4" name="Afbeelding 3" descr="Afbeelding met tekst, schermopname, Lettertype, logo&#10;&#10;Door AI gegenereerde inhoud is mogelijk onjuist.">
            <a:extLst>
              <a:ext uri="{FF2B5EF4-FFF2-40B4-BE49-F238E27FC236}">
                <a16:creationId xmlns:a16="http://schemas.microsoft.com/office/drawing/2014/main" id="{13216CA0-E678-0A22-F00B-3AA6C72F1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459" y="4743342"/>
            <a:ext cx="4686541" cy="1701887"/>
          </a:xfrm>
          <a:prstGeom prst="rect">
            <a:avLst/>
          </a:prstGeom>
        </p:spPr>
      </p:pic>
      <p:pic>
        <p:nvPicPr>
          <p:cNvPr id="5" name="Afbeelding 4" descr="Afbeelding met patroon, plein, pixel&#10;&#10;Door AI gegenereerde inhoud is mogelijk onjuist.">
            <a:extLst>
              <a:ext uri="{FF2B5EF4-FFF2-40B4-BE49-F238E27FC236}">
                <a16:creationId xmlns:a16="http://schemas.microsoft.com/office/drawing/2014/main" id="{820B3B52-1D22-859F-227A-4A66351B7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148" y="1175399"/>
            <a:ext cx="2825895" cy="2743341"/>
          </a:xfrm>
          <a:prstGeom prst="rect">
            <a:avLst/>
          </a:prstGeom>
        </p:spPr>
      </p:pic>
      <p:pic>
        <p:nvPicPr>
          <p:cNvPr id="6" name="Afbeelding 5" descr="Afbeelding met patroon, plein, pixel&#10;&#10;Door AI gegenereerde inhoud is mogelijk onjuist.">
            <a:extLst>
              <a:ext uri="{FF2B5EF4-FFF2-40B4-BE49-F238E27FC236}">
                <a16:creationId xmlns:a16="http://schemas.microsoft.com/office/drawing/2014/main" id="{17435687-5293-434E-DF7E-B1FACA3A3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849" y="1175399"/>
            <a:ext cx="2800494" cy="2825895"/>
          </a:xfrm>
          <a:prstGeom prst="rect">
            <a:avLst/>
          </a:prstGeom>
        </p:spPr>
      </p:pic>
      <p:pic>
        <p:nvPicPr>
          <p:cNvPr id="7" name="Afbeelding 6" descr="Afbeelding met Lettertype, tekst, geel, logo&#10;&#10;Door AI gegenereerde inhoud is mogelijk onjuist.">
            <a:extLst>
              <a:ext uri="{FF2B5EF4-FFF2-40B4-BE49-F238E27FC236}">
                <a16:creationId xmlns:a16="http://schemas.microsoft.com/office/drawing/2014/main" id="{60F90A6D-6DA1-EA84-2A84-C8B03D607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2092" y="6111837"/>
            <a:ext cx="1714588" cy="666784"/>
          </a:xfrm>
          <a:prstGeom prst="rect">
            <a:avLst/>
          </a:prstGeom>
        </p:spPr>
      </p:pic>
      <p:pic>
        <p:nvPicPr>
          <p:cNvPr id="8" name="Afbeelding 7" descr="Afbeelding met Lettertype, geel, tekst, logo&#10;&#10;Door AI gegenereerde inhoud is mogelijk onjuist.">
            <a:extLst>
              <a:ext uri="{FF2B5EF4-FFF2-40B4-BE49-F238E27FC236}">
                <a16:creationId xmlns:a16="http://schemas.microsoft.com/office/drawing/2014/main" id="{E8FD669A-316F-6CB1-7E96-850BDC9D32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67493" y="6032458"/>
            <a:ext cx="1663786" cy="8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F8D745-39D8-E436-3AD1-325A8C26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20021-5770-11C7-6975-627F825E5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  Even WOOCLAP checken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E407004-8C56-0398-34B8-0029C3E84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13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6C486-8D3F-C858-649A-31BB5D21E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7A858-0461-26C9-E4C0-655504E30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71" y="365125"/>
            <a:ext cx="12408061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</a:rPr>
              <a:t>2</a:t>
            </a:r>
            <a:r>
              <a:rPr lang="nl-NL" baseline="30000" dirty="0">
                <a:solidFill>
                  <a:srgbClr val="0070C0"/>
                </a:solidFill>
              </a:rPr>
              <a:t>e </a:t>
            </a:r>
            <a:r>
              <a:rPr lang="nl-NL" dirty="0" err="1">
                <a:solidFill>
                  <a:srgbClr val="0070C0"/>
                </a:solidFill>
              </a:rPr>
              <a:t>Strat</a:t>
            </a:r>
            <a:r>
              <a:rPr lang="nl-NL" dirty="0">
                <a:solidFill>
                  <a:srgbClr val="0070C0"/>
                </a:solidFill>
              </a:rPr>
              <a:t>.: PROMPT + bron (leerstof) </a:t>
            </a:r>
            <a:r>
              <a:rPr lang="nl-NL" dirty="0">
                <a:solidFill>
                  <a:srgbClr val="0070C0"/>
                </a:solidFill>
                <a:sym typeface="Wingdings" panose="05000000000000000000" pitchFamily="2" charset="2"/>
              </a:rPr>
              <a:t></a:t>
            </a:r>
            <a:r>
              <a:rPr lang="nl-NL" dirty="0">
                <a:solidFill>
                  <a:srgbClr val="0070C0"/>
                </a:solidFill>
              </a:rPr>
              <a:t> oefenopgaven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64C7B2-C83A-E82F-9FED-872EDCB53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Maak afbeeldingen (max 10) van de bladzijden van de leerstof (bv 1 </a:t>
            </a:r>
            <a:r>
              <a:rPr lang="nl-NL" dirty="0" err="1"/>
              <a:t>hoofdst</a:t>
            </a:r>
            <a:r>
              <a:rPr lang="nl-NL" dirty="0"/>
              <a:t>.)</a:t>
            </a:r>
          </a:p>
          <a:p>
            <a:r>
              <a:rPr lang="nl-NL" dirty="0"/>
              <a:t>Keuze: wel of geen rekenvoorbeelden / opgaven?</a:t>
            </a:r>
          </a:p>
          <a:p>
            <a:r>
              <a:rPr lang="nl-NL" dirty="0"/>
              <a:t> Maak afbeeldingen met: </a:t>
            </a:r>
          </a:p>
          <a:p>
            <a:pPr lvl="1"/>
            <a:r>
              <a:rPr lang="nl-NL" dirty="0"/>
              <a:t>Knipprogramma (via zoekbalk </a:t>
            </a:r>
            <a:r>
              <a:rPr lang="nl-NL" dirty="0" err="1"/>
              <a:t>windows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shift-</a:t>
            </a:r>
            <a:r>
              <a:rPr lang="nl-NL" dirty="0" err="1"/>
              <a:t>windows</a:t>
            </a:r>
            <a:r>
              <a:rPr lang="nl-NL" dirty="0"/>
              <a:t>-s</a:t>
            </a:r>
          </a:p>
          <a:p>
            <a:pPr lvl="1"/>
            <a:r>
              <a:rPr lang="nl-NL" dirty="0"/>
              <a:t>Foto’s van mobiel uploaden</a:t>
            </a:r>
          </a:p>
          <a:p>
            <a:pPr lvl="1"/>
            <a:r>
              <a:rPr lang="nl-NL" dirty="0"/>
              <a:t>“</a:t>
            </a:r>
            <a:r>
              <a:rPr lang="nl-NL" dirty="0" err="1"/>
              <a:t>PrtScr</a:t>
            </a:r>
            <a:r>
              <a:rPr lang="nl-NL" dirty="0"/>
              <a:t>”</a:t>
            </a:r>
          </a:p>
          <a:p>
            <a:r>
              <a:rPr lang="nl-NL" dirty="0"/>
              <a:t>Met “+” alle afbeeldingen aan prompt vastmaken</a:t>
            </a:r>
          </a:p>
          <a:p>
            <a:r>
              <a:rPr lang="nl-NL" dirty="0"/>
              <a:t>Duidelijk in prompt naar stof (afbeeldingen) verwijzen</a:t>
            </a:r>
          </a:p>
          <a:p>
            <a:r>
              <a:rPr lang="nl-NL" dirty="0">
                <a:solidFill>
                  <a:srgbClr val="FF0000"/>
                </a:solidFill>
              </a:rPr>
              <a:t>Maar wacht nog even …..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AA24FE1-F350-0502-DD17-2FC52026A89C}"/>
              </a:ext>
            </a:extLst>
          </p:cNvPr>
          <p:cNvSpPr txBox="1"/>
          <p:nvPr/>
        </p:nvSpPr>
        <p:spPr>
          <a:xfrm>
            <a:off x="4916129" y="6127234"/>
            <a:ext cx="7275871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nl-NL" dirty="0">
                <a:hlinkClick r:id="rId2"/>
              </a:rPr>
              <a:t>https://www.natuurkunde.nl/artikelen/2320/nina-lesmaterialen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20606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00260EEC01BA47883B7D7911428AC4" ma:contentTypeVersion="16" ma:contentTypeDescription="Create a new document." ma:contentTypeScope="" ma:versionID="8b1b0c3009045ee007693eb5a0b70ed1">
  <xsd:schema xmlns:xsd="http://www.w3.org/2001/XMLSchema" xmlns:xs="http://www.w3.org/2001/XMLSchema" xmlns:p="http://schemas.microsoft.com/office/2006/metadata/properties" xmlns:ns3="9f813465-df03-4e71-8034-7f74482ffd18" xmlns:ns4="fef79b59-c233-46e7-9c0f-8d1f093ca9bb" targetNamespace="http://schemas.microsoft.com/office/2006/metadata/properties" ma:root="true" ma:fieldsID="de08b13a5304a398615290123cb589bc" ns3:_="" ns4:_="">
    <xsd:import namespace="9f813465-df03-4e71-8034-7f74482ffd18"/>
    <xsd:import namespace="fef79b59-c233-46e7-9c0f-8d1f093ca9b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13465-df03-4e71-8034-7f74482ffd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79b59-c233-46e7-9c0f-8d1f093ca9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f813465-df03-4e71-8034-7f74482ffd18" xsi:nil="true"/>
  </documentManagement>
</p:properties>
</file>

<file path=customXml/itemProps1.xml><?xml version="1.0" encoding="utf-8"?>
<ds:datastoreItem xmlns:ds="http://schemas.openxmlformats.org/officeDocument/2006/customXml" ds:itemID="{E7A798F5-1238-49E7-B65A-990D72FA97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F05957-B653-4A82-8082-AB006F25E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813465-df03-4e71-8034-7f74482ffd18"/>
    <ds:schemaRef ds:uri="fef79b59-c233-46e7-9c0f-8d1f093ca9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F4B14D-5994-4518-BF57-4A4AE119387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ef79b59-c233-46e7-9c0f-8d1f093ca9b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f813465-df03-4e71-8034-7f74482ffd1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2478</TotalTime>
  <Words>1037</Words>
  <Application>Microsoft Office PowerPoint</Application>
  <PresentationFormat>Breedbeeld</PresentationFormat>
  <Paragraphs>185</Paragraphs>
  <Slides>33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Wingdings</vt:lpstr>
      <vt:lpstr>Kantoorthema</vt:lpstr>
      <vt:lpstr>Toetsen maken met AI</vt:lpstr>
      <vt:lpstr>Workshop</vt:lpstr>
      <vt:lpstr>Stappenplan  (rode draad mijn onderzoek)</vt:lpstr>
      <vt:lpstr> 1e str: Oefenopgaven met prompt krijgen</vt:lpstr>
      <vt:lpstr>PowerPoint-presentatie</vt:lpstr>
      <vt:lpstr> 1e Strategie: PROMPT  oefenopgaven</vt:lpstr>
      <vt:lpstr> 1e Strategie: PROMPT  oefenopgaven</vt:lpstr>
      <vt:lpstr>  Even WOOCLAP checken</vt:lpstr>
      <vt:lpstr>2e Strat.: PROMPT + bron (leerstof)  oefenopgaven</vt:lpstr>
      <vt:lpstr>is je prompt sterk genoeg?</vt:lpstr>
      <vt:lpstr>PowerPoint-presentatie</vt:lpstr>
      <vt:lpstr>2e Strat.: PROMPT + bron (leerstof)  oefenopgaven</vt:lpstr>
      <vt:lpstr>PowerPoint-presentatie</vt:lpstr>
      <vt:lpstr>3e Strat.: PROMPT + toets  alternatieve toets</vt:lpstr>
      <vt:lpstr>4e Strat.: “Beproefde opgave” + prompt  alternatief  </vt:lpstr>
      <vt:lpstr>Probleem: grafieken en afbeeldingen</vt:lpstr>
      <vt:lpstr>PowerPoint-presentatie</vt:lpstr>
      <vt:lpstr>Probleem: grafieken</vt:lpstr>
      <vt:lpstr>PowerPoint-presentatie</vt:lpstr>
      <vt:lpstr>PowerPoint-presentatie</vt:lpstr>
      <vt:lpstr>PowerPoint-presentatie</vt:lpstr>
      <vt:lpstr>Probleem: afbeeldingen aanpak 1</vt:lpstr>
      <vt:lpstr>PowerPoint-presentatie</vt:lpstr>
      <vt:lpstr>PowerPoint-presentatie</vt:lpstr>
      <vt:lpstr>PowerPoint-presentatie</vt:lpstr>
      <vt:lpstr>PowerPoint-presentatie</vt:lpstr>
      <vt:lpstr>Probleem: afbeeldingen aanpak 2</vt:lpstr>
      <vt:lpstr>4e Strat.: “Beproefde opgave” + prompt  alternatief  </vt:lpstr>
      <vt:lpstr>Alternatief: vertalen &amp; hergebruik plaatjes en grafieken</vt:lpstr>
      <vt:lpstr>Stappenplan  (rode draad mijn onderzoek)</vt:lpstr>
      <vt:lpstr>Mijn aanpak</vt:lpstr>
      <vt:lpstr>Beoordelingsmodel)</vt:lpstr>
      <vt:lpstr>Eind workshop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Rademaker, S. (Silvio)</dc:creator>
  <cp:lastModifiedBy>Silvio Rademaker</cp:lastModifiedBy>
  <cp:revision>2</cp:revision>
  <dcterms:created xsi:type="dcterms:W3CDTF">2025-12-05T08:01:45Z</dcterms:created>
  <dcterms:modified xsi:type="dcterms:W3CDTF">2025-12-13T10:21:23Z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0x0101000D00260EEC01BA47883B7D7911428AC4</vt:lpwstr>
  </property>
</Properties>
</file>